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5" r:id="rId3"/>
    <p:sldId id="257" r:id="rId4"/>
    <p:sldId id="270" r:id="rId5"/>
    <p:sldId id="271" r:id="rId6"/>
    <p:sldId id="272" r:id="rId7"/>
    <p:sldId id="273" r:id="rId8"/>
    <p:sldId id="274" r:id="rId9"/>
    <p:sldId id="275" r:id="rId10"/>
    <p:sldId id="276" r:id="rId11"/>
    <p:sldId id="277" r:id="rId12"/>
    <p:sldId id="278" r:id="rId13"/>
    <p:sldId id="279" r:id="rId14"/>
    <p:sldId id="280" r:id="rId15"/>
    <p:sldId id="281"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4" r:id="rId37"/>
    <p:sldId id="305" r:id="rId38"/>
    <p:sldId id="306" r:id="rId39"/>
    <p:sldId id="307" r:id="rId40"/>
    <p:sldId id="308" r:id="rId41"/>
    <p:sldId id="309" r:id="rId42"/>
    <p:sldId id="310" r:id="rId43"/>
    <p:sldId id="312" r:id="rId44"/>
    <p:sldId id="313" r:id="rId45"/>
    <p:sldId id="314" r:id="rId46"/>
    <p:sldId id="315" r:id="rId47"/>
    <p:sldId id="316" r:id="rId48"/>
    <p:sldId id="317" r:id="rId49"/>
    <p:sldId id="319" r:id="rId50"/>
    <p:sldId id="318" r:id="rId51"/>
    <p:sldId id="320" r:id="rId52"/>
    <p:sldId id="321"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08420-2716-458C-A031-1B2DE8292AAB}" v="48" dt="2024-06-10T20:32:17.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essoa Santana" userId="5cbe2b8100c0f0f3" providerId="LiveId" clId="{E4B08420-2716-458C-A031-1B2DE8292AAB}"/>
    <pc:docChg chg="undo redo custSel addSld delSld modSld">
      <pc:chgData name="Daniel Pessoa Santana" userId="5cbe2b8100c0f0f3" providerId="LiveId" clId="{E4B08420-2716-458C-A031-1B2DE8292AAB}" dt="2024-06-10T20:38:35.726" v="6989" actId="1076"/>
      <pc:docMkLst>
        <pc:docMk/>
      </pc:docMkLst>
      <pc:sldChg chg="addSp delSp modSp mod">
        <pc:chgData name="Daniel Pessoa Santana" userId="5cbe2b8100c0f0f3" providerId="LiveId" clId="{E4B08420-2716-458C-A031-1B2DE8292AAB}" dt="2024-04-22T21:07:02.291" v="192" actId="114"/>
        <pc:sldMkLst>
          <pc:docMk/>
          <pc:sldMk cId="0" sldId="256"/>
        </pc:sldMkLst>
        <pc:spChg chg="mod">
          <ac:chgData name="Daniel Pessoa Santana" userId="5cbe2b8100c0f0f3" providerId="LiveId" clId="{E4B08420-2716-458C-A031-1B2DE8292AAB}" dt="2024-04-22T21:07:02.291" v="192" actId="114"/>
          <ac:spMkLst>
            <pc:docMk/>
            <pc:sldMk cId="0" sldId="256"/>
            <ac:spMk id="2" creationId="{00000000-0000-0000-0000-000000000000}"/>
          </ac:spMkLst>
        </pc:spChg>
        <pc:picChg chg="add mod">
          <ac:chgData name="Daniel Pessoa Santana" userId="5cbe2b8100c0f0f3" providerId="LiveId" clId="{E4B08420-2716-458C-A031-1B2DE8292AAB}" dt="2024-04-22T21:02:02.575" v="36" actId="931"/>
          <ac:picMkLst>
            <pc:docMk/>
            <pc:sldMk cId="0" sldId="256"/>
            <ac:picMk id="4" creationId="{06DBAF63-FC3D-10A8-48D9-F3F4BA3F15A2}"/>
          </ac:picMkLst>
        </pc:picChg>
        <pc:picChg chg="del">
          <ac:chgData name="Daniel Pessoa Santana" userId="5cbe2b8100c0f0f3" providerId="LiveId" clId="{E4B08420-2716-458C-A031-1B2DE8292AAB}" dt="2024-04-22T21:01:33.934" v="23" actId="478"/>
          <ac:picMkLst>
            <pc:docMk/>
            <pc:sldMk cId="0" sldId="256"/>
            <ac:picMk id="5" creationId="{00000000-0000-0000-0000-000000000000}"/>
          </ac:picMkLst>
        </pc:picChg>
        <pc:picChg chg="add mod ord">
          <ac:chgData name="Daniel Pessoa Santana" userId="5cbe2b8100c0f0f3" providerId="LiveId" clId="{E4B08420-2716-458C-A031-1B2DE8292AAB}" dt="2024-04-22T21:04:58.451" v="123" actId="14100"/>
          <ac:picMkLst>
            <pc:docMk/>
            <pc:sldMk cId="0" sldId="256"/>
            <ac:picMk id="7" creationId="{983141E6-3150-6B0B-F415-D3B348506CBC}"/>
          </ac:picMkLst>
        </pc:picChg>
      </pc:sldChg>
      <pc:sldChg chg="add">
        <pc:chgData name="Daniel Pessoa Santana" userId="5cbe2b8100c0f0f3" providerId="LiveId" clId="{E4B08420-2716-458C-A031-1B2DE8292AAB}" dt="2024-04-22T21:09:53.068" v="413"/>
        <pc:sldMkLst>
          <pc:docMk/>
          <pc:sldMk cId="3305397391" sldId="257"/>
        </pc:sldMkLst>
        <pc:spChg chg="mod">
          <ac:chgData name="Daniel Pessoa Santana" userId="5cbe2b8100c0f0f3" providerId="LiveId" clId="{E4B08420-2716-458C-A031-1B2DE8292AAB}" dt="2024-04-22T21:00:20.820" v="22" actId="14100"/>
          <ac:spMkLst>
            <pc:docMk/>
            <pc:sldMk cId="3305397391" sldId="257"/>
            <ac:spMk id="2" creationId="{00000000-0000-0000-0000-000000000000}"/>
          </ac:spMkLst>
        </pc:spChg>
        <pc:spChg chg="mod">
          <ac:chgData name="Daniel Pessoa Santana" userId="5cbe2b8100c0f0f3" providerId="LiveId" clId="{E4B08420-2716-458C-A031-1B2DE8292AAB}" dt="2024-04-22T21:06:10.126" v="153" actId="255"/>
          <ac:spMkLst>
            <pc:docMk/>
            <pc:sldMk cId="3305397391" sldId="257"/>
            <ac:spMk id="6" creationId="{00000000-0000-0000-0000-000000000000}"/>
          </ac:spMkLst>
        </pc:spChg>
      </pc:sldChg>
      <pc:sldChg chg="del">
        <pc:chgData name="Daniel Pessoa Santana" userId="5cbe2b8100c0f0f3" providerId="LiveId" clId="{E4B08420-2716-458C-A031-1B2DE8292AAB}" dt="2024-04-22T21:23:00.563" v="1274" actId="47"/>
        <pc:sldMkLst>
          <pc:docMk/>
          <pc:sldMk cId="0" sldId="259"/>
        </pc:sldMkLst>
      </pc:sldChg>
      <pc:sldChg chg="del">
        <pc:chgData name="Daniel Pessoa Santana" userId="5cbe2b8100c0f0f3" providerId="LiveId" clId="{E4B08420-2716-458C-A031-1B2DE8292AAB}" dt="2024-04-22T21:22:59.371" v="1273" actId="47"/>
        <pc:sldMkLst>
          <pc:docMk/>
          <pc:sldMk cId="0" sldId="260"/>
        </pc:sldMkLst>
      </pc:sldChg>
      <pc:sldChg chg="del">
        <pc:chgData name="Daniel Pessoa Santana" userId="5cbe2b8100c0f0f3" providerId="LiveId" clId="{E4B08420-2716-458C-A031-1B2DE8292AAB}" dt="2024-04-22T21:22:57.509" v="1271" actId="47"/>
        <pc:sldMkLst>
          <pc:docMk/>
          <pc:sldMk cId="0" sldId="262"/>
        </pc:sldMkLst>
      </pc:sldChg>
      <pc:sldChg chg="del">
        <pc:chgData name="Daniel Pessoa Santana" userId="5cbe2b8100c0f0f3" providerId="LiveId" clId="{E4B08420-2716-458C-A031-1B2DE8292AAB}" dt="2024-04-22T21:22:56.552" v="1270" actId="47"/>
        <pc:sldMkLst>
          <pc:docMk/>
          <pc:sldMk cId="0" sldId="263"/>
        </pc:sldMkLst>
      </pc:sldChg>
      <pc:sldChg chg="del">
        <pc:chgData name="Daniel Pessoa Santana" userId="5cbe2b8100c0f0f3" providerId="LiveId" clId="{E4B08420-2716-458C-A031-1B2DE8292AAB}" dt="2024-04-22T21:22:58.391" v="1272" actId="47"/>
        <pc:sldMkLst>
          <pc:docMk/>
          <pc:sldMk cId="0" sldId="264"/>
        </pc:sldMkLst>
      </pc:sldChg>
      <pc:sldChg chg="modSp mod">
        <pc:chgData name="Daniel Pessoa Santana" userId="5cbe2b8100c0f0f3" providerId="LiveId" clId="{E4B08420-2716-458C-A031-1B2DE8292AAB}" dt="2024-04-22T21:09:29.623" v="410" actId="20577"/>
        <pc:sldMkLst>
          <pc:docMk/>
          <pc:sldMk cId="0" sldId="265"/>
        </pc:sldMkLst>
        <pc:spChg chg="mod">
          <ac:chgData name="Daniel Pessoa Santana" userId="5cbe2b8100c0f0f3" providerId="LiveId" clId="{E4B08420-2716-458C-A031-1B2DE8292AAB}" dt="2024-04-22T21:09:29.623" v="410" actId="20577"/>
          <ac:spMkLst>
            <pc:docMk/>
            <pc:sldMk cId="0" sldId="265"/>
            <ac:spMk id="2" creationId="{00000000-0000-0000-0000-000000000000}"/>
          </ac:spMkLst>
        </pc:spChg>
        <pc:spChg chg="mod">
          <ac:chgData name="Daniel Pessoa Santana" userId="5cbe2b8100c0f0f3" providerId="LiveId" clId="{E4B08420-2716-458C-A031-1B2DE8292AAB}" dt="2024-04-22T21:06:54.837" v="190" actId="114"/>
          <ac:spMkLst>
            <pc:docMk/>
            <pc:sldMk cId="0" sldId="265"/>
            <ac:spMk id="3" creationId="{00000000-0000-0000-0000-000000000000}"/>
          </ac:spMkLst>
        </pc:spChg>
      </pc:sldChg>
      <pc:sldChg chg="del">
        <pc:chgData name="Daniel Pessoa Santana" userId="5cbe2b8100c0f0f3" providerId="LiveId" clId="{E4B08420-2716-458C-A031-1B2DE8292AAB}" dt="2024-04-22T21:22:55.562" v="1269" actId="47"/>
        <pc:sldMkLst>
          <pc:docMk/>
          <pc:sldMk cId="0" sldId="267"/>
        </pc:sldMkLst>
      </pc:sldChg>
      <pc:sldChg chg="del">
        <pc:chgData name="Daniel Pessoa Santana" userId="5cbe2b8100c0f0f3" providerId="LiveId" clId="{E4B08420-2716-458C-A031-1B2DE8292AAB}" dt="2024-04-22T21:22:54.493" v="1268" actId="47"/>
        <pc:sldMkLst>
          <pc:docMk/>
          <pc:sldMk cId="0" sldId="268"/>
        </pc:sldMkLst>
      </pc:sldChg>
      <pc:sldChg chg="del">
        <pc:chgData name="Daniel Pessoa Santana" userId="5cbe2b8100c0f0f3" providerId="LiveId" clId="{E4B08420-2716-458C-A031-1B2DE8292AAB}" dt="2024-04-22T21:22:53.411" v="1267" actId="47"/>
        <pc:sldMkLst>
          <pc:docMk/>
          <pc:sldMk cId="0" sldId="269"/>
        </pc:sldMkLst>
      </pc:sldChg>
      <pc:sldChg chg="addSp delSp modSp add mod">
        <pc:chgData name="Daniel Pessoa Santana" userId="5cbe2b8100c0f0f3" providerId="LiveId" clId="{E4B08420-2716-458C-A031-1B2DE8292AAB}" dt="2024-04-22T21:14:34.227" v="677" actId="27636"/>
        <pc:sldMkLst>
          <pc:docMk/>
          <pc:sldMk cId="1142240226" sldId="270"/>
        </pc:sldMkLst>
        <pc:spChg chg="mod">
          <ac:chgData name="Daniel Pessoa Santana" userId="5cbe2b8100c0f0f3" providerId="LiveId" clId="{E4B08420-2716-458C-A031-1B2DE8292AAB}" dt="2024-04-22T21:14:34.227" v="677" actId="27636"/>
          <ac:spMkLst>
            <pc:docMk/>
            <pc:sldMk cId="1142240226" sldId="270"/>
            <ac:spMk id="2" creationId="{00000000-0000-0000-0000-000000000000}"/>
          </ac:spMkLst>
        </pc:spChg>
        <pc:spChg chg="del mod">
          <ac:chgData name="Daniel Pessoa Santana" userId="5cbe2b8100c0f0f3" providerId="LiveId" clId="{E4B08420-2716-458C-A031-1B2DE8292AAB}" dt="2024-04-22T21:14:29.249" v="674" actId="21"/>
          <ac:spMkLst>
            <pc:docMk/>
            <pc:sldMk cId="1142240226" sldId="270"/>
            <ac:spMk id="3" creationId="{00000000-0000-0000-0000-000000000000}"/>
          </ac:spMkLst>
        </pc:spChg>
        <pc:spChg chg="add del mod">
          <ac:chgData name="Daniel Pessoa Santana" userId="5cbe2b8100c0f0f3" providerId="LiveId" clId="{E4B08420-2716-458C-A031-1B2DE8292AAB}" dt="2024-04-22T21:14:31.404" v="675" actId="21"/>
          <ac:spMkLst>
            <pc:docMk/>
            <pc:sldMk cId="1142240226" sldId="270"/>
            <ac:spMk id="5" creationId="{4F9D1074-8503-31A2-C3D2-3AD76803B0EB}"/>
          </ac:spMkLst>
        </pc:spChg>
      </pc:sldChg>
      <pc:sldChg chg="modSp add mod">
        <pc:chgData name="Daniel Pessoa Santana" userId="5cbe2b8100c0f0f3" providerId="LiveId" clId="{E4B08420-2716-458C-A031-1B2DE8292AAB}" dt="2024-04-22T21:21:15.107" v="1217" actId="20577"/>
        <pc:sldMkLst>
          <pc:docMk/>
          <pc:sldMk cId="100315387" sldId="271"/>
        </pc:sldMkLst>
        <pc:spChg chg="mod">
          <ac:chgData name="Daniel Pessoa Santana" userId="5cbe2b8100c0f0f3" providerId="LiveId" clId="{E4B08420-2716-458C-A031-1B2DE8292AAB}" dt="2024-04-22T21:21:15.107" v="1217" actId="20577"/>
          <ac:spMkLst>
            <pc:docMk/>
            <pc:sldMk cId="100315387" sldId="271"/>
            <ac:spMk id="2" creationId="{00000000-0000-0000-0000-000000000000}"/>
          </ac:spMkLst>
        </pc:spChg>
      </pc:sldChg>
      <pc:sldChg chg="addSp delSp modSp add mod">
        <pc:chgData name="Daniel Pessoa Santana" userId="5cbe2b8100c0f0f3" providerId="LiveId" clId="{E4B08420-2716-458C-A031-1B2DE8292AAB}" dt="2024-04-22T21:22:44.864" v="1265" actId="1076"/>
        <pc:sldMkLst>
          <pc:docMk/>
          <pc:sldMk cId="3499448509" sldId="272"/>
        </pc:sldMkLst>
        <pc:spChg chg="mod">
          <ac:chgData name="Daniel Pessoa Santana" userId="5cbe2b8100c0f0f3" providerId="LiveId" clId="{E4B08420-2716-458C-A031-1B2DE8292AAB}" dt="2024-04-22T21:22:44.864" v="1265" actId="1076"/>
          <ac:spMkLst>
            <pc:docMk/>
            <pc:sldMk cId="3499448509" sldId="272"/>
            <ac:spMk id="2" creationId="{00000000-0000-0000-0000-000000000000}"/>
          </ac:spMkLst>
        </pc:spChg>
        <pc:spChg chg="del mod">
          <ac:chgData name="Daniel Pessoa Santana" userId="5cbe2b8100c0f0f3" providerId="LiveId" clId="{E4B08420-2716-458C-A031-1B2DE8292AAB}" dt="2024-04-22T21:22:25.831" v="1260" actId="21"/>
          <ac:spMkLst>
            <pc:docMk/>
            <pc:sldMk cId="3499448509" sldId="272"/>
            <ac:spMk id="3" creationId="{00000000-0000-0000-0000-000000000000}"/>
          </ac:spMkLst>
        </pc:spChg>
        <pc:spChg chg="add del mod">
          <ac:chgData name="Daniel Pessoa Santana" userId="5cbe2b8100c0f0f3" providerId="LiveId" clId="{E4B08420-2716-458C-A031-1B2DE8292AAB}" dt="2024-04-22T21:22:29.067" v="1261" actId="21"/>
          <ac:spMkLst>
            <pc:docMk/>
            <pc:sldMk cId="3499448509" sldId="272"/>
            <ac:spMk id="5" creationId="{E0442863-DF63-959A-62F6-59C4E2BA2AF4}"/>
          </ac:spMkLst>
        </pc:spChg>
      </pc:sldChg>
      <pc:sldChg chg="modSp add mod">
        <pc:chgData name="Daniel Pessoa Santana" userId="5cbe2b8100c0f0f3" providerId="LiveId" clId="{E4B08420-2716-458C-A031-1B2DE8292AAB}" dt="2024-04-22T21:26:30.820" v="1458" actId="20577"/>
        <pc:sldMkLst>
          <pc:docMk/>
          <pc:sldMk cId="3969671414" sldId="273"/>
        </pc:sldMkLst>
        <pc:spChg chg="mod">
          <ac:chgData name="Daniel Pessoa Santana" userId="5cbe2b8100c0f0f3" providerId="LiveId" clId="{E4B08420-2716-458C-A031-1B2DE8292AAB}" dt="2024-04-22T21:26:30.820" v="1458" actId="20577"/>
          <ac:spMkLst>
            <pc:docMk/>
            <pc:sldMk cId="3969671414" sldId="273"/>
            <ac:spMk id="2" creationId="{00000000-0000-0000-0000-000000000000}"/>
          </ac:spMkLst>
        </pc:spChg>
        <pc:spChg chg="mod">
          <ac:chgData name="Daniel Pessoa Santana" userId="5cbe2b8100c0f0f3" providerId="LiveId" clId="{E4B08420-2716-458C-A031-1B2DE8292AAB}" dt="2024-04-22T21:23:09.008" v="1305" actId="20577"/>
          <ac:spMkLst>
            <pc:docMk/>
            <pc:sldMk cId="3969671414" sldId="273"/>
            <ac:spMk id="3" creationId="{00000000-0000-0000-0000-000000000000}"/>
          </ac:spMkLst>
        </pc:spChg>
      </pc:sldChg>
      <pc:sldChg chg="modSp add mod">
        <pc:chgData name="Daniel Pessoa Santana" userId="5cbe2b8100c0f0f3" providerId="LiveId" clId="{E4B08420-2716-458C-A031-1B2DE8292AAB}" dt="2024-04-22T21:27:50.024" v="1517" actId="20577"/>
        <pc:sldMkLst>
          <pc:docMk/>
          <pc:sldMk cId="4189382691" sldId="274"/>
        </pc:sldMkLst>
        <pc:spChg chg="mod">
          <ac:chgData name="Daniel Pessoa Santana" userId="5cbe2b8100c0f0f3" providerId="LiveId" clId="{E4B08420-2716-458C-A031-1B2DE8292AAB}" dt="2024-04-22T21:27:50.024" v="1517" actId="20577"/>
          <ac:spMkLst>
            <pc:docMk/>
            <pc:sldMk cId="4189382691" sldId="274"/>
            <ac:spMk id="2" creationId="{00000000-0000-0000-0000-000000000000}"/>
          </ac:spMkLst>
        </pc:spChg>
      </pc:sldChg>
      <pc:sldChg chg="addSp delSp modSp add mod">
        <pc:chgData name="Daniel Pessoa Santana" userId="5cbe2b8100c0f0f3" providerId="LiveId" clId="{E4B08420-2716-458C-A031-1B2DE8292AAB}" dt="2024-04-22T21:29:02.829" v="1561" actId="22"/>
        <pc:sldMkLst>
          <pc:docMk/>
          <pc:sldMk cId="1331778325" sldId="275"/>
        </pc:sldMkLst>
        <pc:spChg chg="mod">
          <ac:chgData name="Daniel Pessoa Santana" userId="5cbe2b8100c0f0f3" providerId="LiveId" clId="{E4B08420-2716-458C-A031-1B2DE8292AAB}" dt="2024-04-22T21:28:58.343" v="1559" actId="1076"/>
          <ac:spMkLst>
            <pc:docMk/>
            <pc:sldMk cId="1331778325" sldId="275"/>
            <ac:spMk id="2" creationId="{00000000-0000-0000-0000-000000000000}"/>
          </ac:spMkLst>
        </pc:spChg>
        <pc:spChg chg="add del">
          <ac:chgData name="Daniel Pessoa Santana" userId="5cbe2b8100c0f0f3" providerId="LiveId" clId="{E4B08420-2716-458C-A031-1B2DE8292AAB}" dt="2024-04-22T21:29:02.829" v="1561" actId="22"/>
          <ac:spMkLst>
            <pc:docMk/>
            <pc:sldMk cId="1331778325" sldId="275"/>
            <ac:spMk id="5" creationId="{5168E0D1-3DB1-7E01-EFDD-6078C374ABEA}"/>
          </ac:spMkLst>
        </pc:spChg>
      </pc:sldChg>
      <pc:sldChg chg="modSp add mod">
        <pc:chgData name="Daniel Pessoa Santana" userId="5cbe2b8100c0f0f3" providerId="LiveId" clId="{E4B08420-2716-458C-A031-1B2DE8292AAB}" dt="2024-04-22T21:31:37.683" v="1842" actId="27636"/>
        <pc:sldMkLst>
          <pc:docMk/>
          <pc:sldMk cId="1989868322" sldId="276"/>
        </pc:sldMkLst>
        <pc:spChg chg="mod">
          <ac:chgData name="Daniel Pessoa Santana" userId="5cbe2b8100c0f0f3" providerId="LiveId" clId="{E4B08420-2716-458C-A031-1B2DE8292AAB}" dt="2024-04-22T21:31:37.683" v="1842" actId="27636"/>
          <ac:spMkLst>
            <pc:docMk/>
            <pc:sldMk cId="1989868322" sldId="276"/>
            <ac:spMk id="2" creationId="{00000000-0000-0000-0000-000000000000}"/>
          </ac:spMkLst>
        </pc:spChg>
        <pc:spChg chg="mod">
          <ac:chgData name="Daniel Pessoa Santana" userId="5cbe2b8100c0f0f3" providerId="LiveId" clId="{E4B08420-2716-458C-A031-1B2DE8292AAB}" dt="2024-04-22T21:29:25.791" v="1605" actId="255"/>
          <ac:spMkLst>
            <pc:docMk/>
            <pc:sldMk cId="1989868322" sldId="276"/>
            <ac:spMk id="3" creationId="{00000000-0000-0000-0000-000000000000}"/>
          </ac:spMkLst>
        </pc:spChg>
      </pc:sldChg>
      <pc:sldChg chg="modSp add del mod">
        <pc:chgData name="Daniel Pessoa Santana" userId="5cbe2b8100c0f0f3" providerId="LiveId" clId="{E4B08420-2716-458C-A031-1B2DE8292AAB}" dt="2024-04-29T20:22:42.500" v="2173" actId="20577"/>
        <pc:sldMkLst>
          <pc:docMk/>
          <pc:sldMk cId="1093242114" sldId="277"/>
        </pc:sldMkLst>
        <pc:spChg chg="mod">
          <ac:chgData name="Daniel Pessoa Santana" userId="5cbe2b8100c0f0f3" providerId="LiveId" clId="{E4B08420-2716-458C-A031-1B2DE8292AAB}" dt="2024-04-29T20:22:42.500" v="2173" actId="20577"/>
          <ac:spMkLst>
            <pc:docMk/>
            <pc:sldMk cId="1093242114" sldId="277"/>
            <ac:spMk id="2" creationId="{00000000-0000-0000-0000-000000000000}"/>
          </ac:spMkLst>
        </pc:spChg>
      </pc:sldChg>
      <pc:sldChg chg="modSp new mod">
        <pc:chgData name="Daniel Pessoa Santana" userId="5cbe2b8100c0f0f3" providerId="LiveId" clId="{E4B08420-2716-458C-A031-1B2DE8292AAB}" dt="2024-04-29T20:32:10.456" v="2659" actId="1076"/>
        <pc:sldMkLst>
          <pc:docMk/>
          <pc:sldMk cId="4018755765" sldId="278"/>
        </pc:sldMkLst>
        <pc:spChg chg="mod">
          <ac:chgData name="Daniel Pessoa Santana" userId="5cbe2b8100c0f0f3" providerId="LiveId" clId="{E4B08420-2716-458C-A031-1B2DE8292AAB}" dt="2024-04-29T20:27:16.925" v="2658" actId="20577"/>
          <ac:spMkLst>
            <pc:docMk/>
            <pc:sldMk cId="4018755765" sldId="278"/>
            <ac:spMk id="2" creationId="{69C8EF1B-C126-1E3B-F0F7-8D98B6E82788}"/>
          </ac:spMkLst>
        </pc:spChg>
        <pc:spChg chg="mod">
          <ac:chgData name="Daniel Pessoa Santana" userId="5cbe2b8100c0f0f3" providerId="LiveId" clId="{E4B08420-2716-458C-A031-1B2DE8292AAB}" dt="2024-04-29T20:32:10.456" v="2659" actId="1076"/>
          <ac:spMkLst>
            <pc:docMk/>
            <pc:sldMk cId="4018755765" sldId="278"/>
            <ac:spMk id="3" creationId="{9827B612-57E5-F220-36BD-A43DF2E5060C}"/>
          </ac:spMkLst>
        </pc:spChg>
      </pc:sldChg>
      <pc:sldChg chg="new del">
        <pc:chgData name="Daniel Pessoa Santana" userId="5cbe2b8100c0f0f3" providerId="LiveId" clId="{E4B08420-2716-458C-A031-1B2DE8292AAB}" dt="2024-04-29T20:32:16.472" v="2661" actId="47"/>
        <pc:sldMkLst>
          <pc:docMk/>
          <pc:sldMk cId="699680400" sldId="279"/>
        </pc:sldMkLst>
      </pc:sldChg>
      <pc:sldChg chg="modSp add mod">
        <pc:chgData name="Daniel Pessoa Santana" userId="5cbe2b8100c0f0f3" providerId="LiveId" clId="{E4B08420-2716-458C-A031-1B2DE8292AAB}" dt="2024-04-29T21:24:36.720" v="2926" actId="20577"/>
        <pc:sldMkLst>
          <pc:docMk/>
          <pc:sldMk cId="902745978" sldId="279"/>
        </pc:sldMkLst>
        <pc:spChg chg="mod">
          <ac:chgData name="Daniel Pessoa Santana" userId="5cbe2b8100c0f0f3" providerId="LiveId" clId="{E4B08420-2716-458C-A031-1B2DE8292AAB}" dt="2024-04-29T21:24:36.720" v="2926" actId="20577"/>
          <ac:spMkLst>
            <pc:docMk/>
            <pc:sldMk cId="902745978" sldId="279"/>
            <ac:spMk id="2" creationId="{00000000-0000-0000-0000-000000000000}"/>
          </ac:spMkLst>
        </pc:spChg>
        <pc:spChg chg="mod">
          <ac:chgData name="Daniel Pessoa Santana" userId="5cbe2b8100c0f0f3" providerId="LiveId" clId="{E4B08420-2716-458C-A031-1B2DE8292AAB}" dt="2024-04-29T20:32:26.630" v="2694" actId="20577"/>
          <ac:spMkLst>
            <pc:docMk/>
            <pc:sldMk cId="902745978" sldId="279"/>
            <ac:spMk id="3" creationId="{00000000-0000-0000-0000-000000000000}"/>
          </ac:spMkLst>
        </pc:spChg>
      </pc:sldChg>
      <pc:sldChg chg="modSp new mod">
        <pc:chgData name="Daniel Pessoa Santana" userId="5cbe2b8100c0f0f3" providerId="LiveId" clId="{E4B08420-2716-458C-A031-1B2DE8292AAB}" dt="2024-04-29T21:32:42.514" v="3123" actId="1076"/>
        <pc:sldMkLst>
          <pc:docMk/>
          <pc:sldMk cId="1126416768" sldId="280"/>
        </pc:sldMkLst>
        <pc:spChg chg="mod">
          <ac:chgData name="Daniel Pessoa Santana" userId="5cbe2b8100c0f0f3" providerId="LiveId" clId="{E4B08420-2716-458C-A031-1B2DE8292AAB}" dt="2024-04-29T21:32:42.514" v="3123" actId="1076"/>
          <ac:spMkLst>
            <pc:docMk/>
            <pc:sldMk cId="1126416768" sldId="280"/>
            <ac:spMk id="2" creationId="{403CBDC3-F629-3F12-05DE-D730864611AE}"/>
          </ac:spMkLst>
        </pc:spChg>
        <pc:spChg chg="mod">
          <ac:chgData name="Daniel Pessoa Santana" userId="5cbe2b8100c0f0f3" providerId="LiveId" clId="{E4B08420-2716-458C-A031-1B2DE8292AAB}" dt="2024-04-29T21:24:52.183" v="2937" actId="122"/>
          <ac:spMkLst>
            <pc:docMk/>
            <pc:sldMk cId="1126416768" sldId="280"/>
            <ac:spMk id="3" creationId="{C18FE498-E8B0-27FD-A5A3-E87DB202D926}"/>
          </ac:spMkLst>
        </pc:spChg>
      </pc:sldChg>
      <pc:sldChg chg="modSp add mod">
        <pc:chgData name="Daniel Pessoa Santana" userId="5cbe2b8100c0f0f3" providerId="LiveId" clId="{E4B08420-2716-458C-A031-1B2DE8292AAB}" dt="2024-04-29T21:35:31.833" v="3231" actId="1076"/>
        <pc:sldMkLst>
          <pc:docMk/>
          <pc:sldMk cId="351099390" sldId="281"/>
        </pc:sldMkLst>
        <pc:spChg chg="mod">
          <ac:chgData name="Daniel Pessoa Santana" userId="5cbe2b8100c0f0f3" providerId="LiveId" clId="{E4B08420-2716-458C-A031-1B2DE8292AAB}" dt="2024-04-29T21:35:31.833" v="3231" actId="1076"/>
          <ac:spMkLst>
            <pc:docMk/>
            <pc:sldMk cId="351099390" sldId="281"/>
            <ac:spMk id="2" creationId="{403CBDC3-F629-3F12-05DE-D730864611AE}"/>
          </ac:spMkLst>
        </pc:spChg>
      </pc:sldChg>
      <pc:sldChg chg="add del">
        <pc:chgData name="Daniel Pessoa Santana" userId="5cbe2b8100c0f0f3" providerId="LiveId" clId="{E4B08420-2716-458C-A031-1B2DE8292AAB}" dt="2024-04-29T21:42:49.116" v="3338" actId="47"/>
        <pc:sldMkLst>
          <pc:docMk/>
          <pc:sldMk cId="2059426508" sldId="282"/>
        </pc:sldMkLst>
      </pc:sldChg>
      <pc:sldChg chg="modSp new mod">
        <pc:chgData name="Daniel Pessoa Santana" userId="5cbe2b8100c0f0f3" providerId="LiveId" clId="{E4B08420-2716-458C-A031-1B2DE8292AAB}" dt="2024-04-29T21:42:30.257" v="3337" actId="1076"/>
        <pc:sldMkLst>
          <pc:docMk/>
          <pc:sldMk cId="3860339204" sldId="283"/>
        </pc:sldMkLst>
        <pc:spChg chg="mod">
          <ac:chgData name="Daniel Pessoa Santana" userId="5cbe2b8100c0f0f3" providerId="LiveId" clId="{E4B08420-2716-458C-A031-1B2DE8292AAB}" dt="2024-04-29T21:42:30.257" v="3337" actId="1076"/>
          <ac:spMkLst>
            <pc:docMk/>
            <pc:sldMk cId="3860339204" sldId="283"/>
            <ac:spMk id="2" creationId="{7E8C51A8-B418-1D42-5E03-B0BA0224AF79}"/>
          </ac:spMkLst>
        </pc:spChg>
        <pc:spChg chg="mod">
          <ac:chgData name="Daniel Pessoa Santana" userId="5cbe2b8100c0f0f3" providerId="LiveId" clId="{E4B08420-2716-458C-A031-1B2DE8292AAB}" dt="2024-04-29T21:42:03.808" v="3334" actId="122"/>
          <ac:spMkLst>
            <pc:docMk/>
            <pc:sldMk cId="3860339204" sldId="283"/>
            <ac:spMk id="3" creationId="{02B14992-A122-41D5-DFE5-7D23474D0B21}"/>
          </ac:spMkLst>
        </pc:spChg>
      </pc:sldChg>
      <pc:sldChg chg="modSp add mod">
        <pc:chgData name="Daniel Pessoa Santana" userId="5cbe2b8100c0f0f3" providerId="LiveId" clId="{E4B08420-2716-458C-A031-1B2DE8292AAB}" dt="2024-05-06T21:36:32.339" v="4657" actId="255"/>
        <pc:sldMkLst>
          <pc:docMk/>
          <pc:sldMk cId="2431822594" sldId="284"/>
        </pc:sldMkLst>
        <pc:spChg chg="mod">
          <ac:chgData name="Daniel Pessoa Santana" userId="5cbe2b8100c0f0f3" providerId="LiveId" clId="{E4B08420-2716-458C-A031-1B2DE8292AAB}" dt="2024-05-06T21:36:32.339" v="4657" actId="255"/>
          <ac:spMkLst>
            <pc:docMk/>
            <pc:sldMk cId="2431822594" sldId="284"/>
            <ac:spMk id="2" creationId="{7E8C51A8-B418-1D42-5E03-B0BA0224AF79}"/>
          </ac:spMkLst>
        </pc:spChg>
        <pc:spChg chg="mod">
          <ac:chgData name="Daniel Pessoa Santana" userId="5cbe2b8100c0f0f3" providerId="LiveId" clId="{E4B08420-2716-458C-A031-1B2DE8292AAB}" dt="2024-05-06T19:18:09.019" v="3356" actId="20577"/>
          <ac:spMkLst>
            <pc:docMk/>
            <pc:sldMk cId="2431822594" sldId="284"/>
            <ac:spMk id="3" creationId="{02B14992-A122-41D5-DFE5-7D23474D0B21}"/>
          </ac:spMkLst>
        </pc:spChg>
      </pc:sldChg>
      <pc:sldChg chg="modSp add mod">
        <pc:chgData name="Daniel Pessoa Santana" userId="5cbe2b8100c0f0f3" providerId="LiveId" clId="{E4B08420-2716-458C-A031-1B2DE8292AAB}" dt="2024-05-06T21:41:26.550" v="4691" actId="27636"/>
        <pc:sldMkLst>
          <pc:docMk/>
          <pc:sldMk cId="2953101968" sldId="285"/>
        </pc:sldMkLst>
        <pc:spChg chg="mod">
          <ac:chgData name="Daniel Pessoa Santana" userId="5cbe2b8100c0f0f3" providerId="LiveId" clId="{E4B08420-2716-458C-A031-1B2DE8292AAB}" dt="2024-05-06T21:41:26.550" v="4691" actId="27636"/>
          <ac:spMkLst>
            <pc:docMk/>
            <pc:sldMk cId="2953101968" sldId="285"/>
            <ac:spMk id="2" creationId="{7E8C51A8-B418-1D42-5E03-B0BA0224AF79}"/>
          </ac:spMkLst>
        </pc:spChg>
        <pc:spChg chg="mod">
          <ac:chgData name="Daniel Pessoa Santana" userId="5cbe2b8100c0f0f3" providerId="LiveId" clId="{E4B08420-2716-458C-A031-1B2DE8292AAB}" dt="2024-05-06T19:21:43.015" v="3695" actId="20577"/>
          <ac:spMkLst>
            <pc:docMk/>
            <pc:sldMk cId="2953101968" sldId="285"/>
            <ac:spMk id="3" creationId="{02B14992-A122-41D5-DFE5-7D23474D0B21}"/>
          </ac:spMkLst>
        </pc:spChg>
      </pc:sldChg>
      <pc:sldChg chg="modSp add mod">
        <pc:chgData name="Daniel Pessoa Santana" userId="5cbe2b8100c0f0f3" providerId="LiveId" clId="{E4B08420-2716-458C-A031-1B2DE8292AAB}" dt="2024-05-06T19:27:26.844" v="4012" actId="123"/>
        <pc:sldMkLst>
          <pc:docMk/>
          <pc:sldMk cId="1947164333" sldId="286"/>
        </pc:sldMkLst>
        <pc:spChg chg="mod">
          <ac:chgData name="Daniel Pessoa Santana" userId="5cbe2b8100c0f0f3" providerId="LiveId" clId="{E4B08420-2716-458C-A031-1B2DE8292AAB}" dt="2024-05-06T19:27:26.844" v="4012" actId="123"/>
          <ac:spMkLst>
            <pc:docMk/>
            <pc:sldMk cId="1947164333" sldId="286"/>
            <ac:spMk id="2" creationId="{7E8C51A8-B418-1D42-5E03-B0BA0224AF79}"/>
          </ac:spMkLst>
        </pc:spChg>
        <pc:spChg chg="mod">
          <ac:chgData name="Daniel Pessoa Santana" userId="5cbe2b8100c0f0f3" providerId="LiveId" clId="{E4B08420-2716-458C-A031-1B2DE8292AAB}" dt="2024-05-06T19:26:02.675" v="3968" actId="255"/>
          <ac:spMkLst>
            <pc:docMk/>
            <pc:sldMk cId="1947164333" sldId="286"/>
            <ac:spMk id="3" creationId="{02B14992-A122-41D5-DFE5-7D23474D0B21}"/>
          </ac:spMkLst>
        </pc:spChg>
      </pc:sldChg>
      <pc:sldChg chg="new del">
        <pc:chgData name="Daniel Pessoa Santana" userId="5cbe2b8100c0f0f3" providerId="LiveId" clId="{E4B08420-2716-458C-A031-1B2DE8292AAB}" dt="2024-05-06T19:25:11.743" v="3917" actId="47"/>
        <pc:sldMkLst>
          <pc:docMk/>
          <pc:sldMk cId="3063679908" sldId="286"/>
        </pc:sldMkLst>
      </pc:sldChg>
      <pc:sldChg chg="modSp add mod">
        <pc:chgData name="Daniel Pessoa Santana" userId="5cbe2b8100c0f0f3" providerId="LiveId" clId="{E4B08420-2716-458C-A031-1B2DE8292AAB}" dt="2024-05-06T19:28:52.403" v="4115" actId="20577"/>
        <pc:sldMkLst>
          <pc:docMk/>
          <pc:sldMk cId="3329401956" sldId="287"/>
        </pc:sldMkLst>
        <pc:spChg chg="mod">
          <ac:chgData name="Daniel Pessoa Santana" userId="5cbe2b8100c0f0f3" providerId="LiveId" clId="{E4B08420-2716-458C-A031-1B2DE8292AAB}" dt="2024-05-06T19:28:52.403" v="4115" actId="20577"/>
          <ac:spMkLst>
            <pc:docMk/>
            <pc:sldMk cId="3329401956" sldId="287"/>
            <ac:spMk id="2" creationId="{7E8C51A8-B418-1D42-5E03-B0BA0224AF79}"/>
          </ac:spMkLst>
        </pc:spChg>
        <pc:spChg chg="mod">
          <ac:chgData name="Daniel Pessoa Santana" userId="5cbe2b8100c0f0f3" providerId="LiveId" clId="{E4B08420-2716-458C-A031-1B2DE8292AAB}" dt="2024-05-06T19:26:18.086" v="3997" actId="20577"/>
          <ac:spMkLst>
            <pc:docMk/>
            <pc:sldMk cId="3329401956" sldId="287"/>
            <ac:spMk id="3" creationId="{02B14992-A122-41D5-DFE5-7D23474D0B21}"/>
          </ac:spMkLst>
        </pc:spChg>
      </pc:sldChg>
      <pc:sldChg chg="modSp add mod">
        <pc:chgData name="Daniel Pessoa Santana" userId="5cbe2b8100c0f0f3" providerId="LiveId" clId="{E4B08420-2716-458C-A031-1B2DE8292AAB}" dt="2024-05-06T19:28:59.064" v="4116" actId="1076"/>
        <pc:sldMkLst>
          <pc:docMk/>
          <pc:sldMk cId="981035686" sldId="288"/>
        </pc:sldMkLst>
        <pc:spChg chg="mod">
          <ac:chgData name="Daniel Pessoa Santana" userId="5cbe2b8100c0f0f3" providerId="LiveId" clId="{E4B08420-2716-458C-A031-1B2DE8292AAB}" dt="2024-05-06T19:28:59.064" v="4116" actId="1076"/>
          <ac:spMkLst>
            <pc:docMk/>
            <pc:sldMk cId="981035686" sldId="288"/>
            <ac:spMk id="2" creationId="{7E8C51A8-B418-1D42-5E03-B0BA0224AF79}"/>
          </ac:spMkLst>
        </pc:spChg>
        <pc:spChg chg="mod">
          <ac:chgData name="Daniel Pessoa Santana" userId="5cbe2b8100c0f0f3" providerId="LiveId" clId="{E4B08420-2716-458C-A031-1B2DE8292AAB}" dt="2024-05-06T19:27:47.385" v="4044" actId="20577"/>
          <ac:spMkLst>
            <pc:docMk/>
            <pc:sldMk cId="981035686" sldId="288"/>
            <ac:spMk id="3" creationId="{02B14992-A122-41D5-DFE5-7D23474D0B21}"/>
          </ac:spMkLst>
        </pc:spChg>
      </pc:sldChg>
      <pc:sldChg chg="modSp add mod">
        <pc:chgData name="Daniel Pessoa Santana" userId="5cbe2b8100c0f0f3" providerId="LiveId" clId="{E4B08420-2716-458C-A031-1B2DE8292AAB}" dt="2024-05-06T19:33:02.449" v="4252" actId="1076"/>
        <pc:sldMkLst>
          <pc:docMk/>
          <pc:sldMk cId="2660697778" sldId="289"/>
        </pc:sldMkLst>
        <pc:spChg chg="mod">
          <ac:chgData name="Daniel Pessoa Santana" userId="5cbe2b8100c0f0f3" providerId="LiveId" clId="{E4B08420-2716-458C-A031-1B2DE8292AAB}" dt="2024-05-06T19:33:02.449" v="4252" actId="1076"/>
          <ac:spMkLst>
            <pc:docMk/>
            <pc:sldMk cId="2660697778" sldId="289"/>
            <ac:spMk id="2" creationId="{7E8C51A8-B418-1D42-5E03-B0BA0224AF79}"/>
          </ac:spMkLst>
        </pc:spChg>
        <pc:spChg chg="mod">
          <ac:chgData name="Daniel Pessoa Santana" userId="5cbe2b8100c0f0f3" providerId="LiveId" clId="{E4B08420-2716-458C-A031-1B2DE8292AAB}" dt="2024-05-06T19:32:29.040" v="4248" actId="1076"/>
          <ac:spMkLst>
            <pc:docMk/>
            <pc:sldMk cId="2660697778" sldId="289"/>
            <ac:spMk id="3" creationId="{02B14992-A122-41D5-DFE5-7D23474D0B21}"/>
          </ac:spMkLst>
        </pc:spChg>
      </pc:sldChg>
      <pc:sldChg chg="modSp add mod">
        <pc:chgData name="Daniel Pessoa Santana" userId="5cbe2b8100c0f0f3" providerId="LiveId" clId="{E4B08420-2716-458C-A031-1B2DE8292AAB}" dt="2024-05-06T21:42:26.186" v="4800" actId="27636"/>
        <pc:sldMkLst>
          <pc:docMk/>
          <pc:sldMk cId="3286014023" sldId="290"/>
        </pc:sldMkLst>
        <pc:spChg chg="mod">
          <ac:chgData name="Daniel Pessoa Santana" userId="5cbe2b8100c0f0f3" providerId="LiveId" clId="{E4B08420-2716-458C-A031-1B2DE8292AAB}" dt="2024-05-06T21:42:26.186" v="4800" actId="27636"/>
          <ac:spMkLst>
            <pc:docMk/>
            <pc:sldMk cId="3286014023" sldId="290"/>
            <ac:spMk id="2" creationId="{7E8C51A8-B418-1D42-5E03-B0BA0224AF79}"/>
          </ac:spMkLst>
        </pc:spChg>
        <pc:spChg chg="mod">
          <ac:chgData name="Daniel Pessoa Santana" userId="5cbe2b8100c0f0f3" providerId="LiveId" clId="{E4B08420-2716-458C-A031-1B2DE8292AAB}" dt="2024-05-06T19:35:53.334" v="4258"/>
          <ac:spMkLst>
            <pc:docMk/>
            <pc:sldMk cId="3286014023" sldId="290"/>
            <ac:spMk id="3" creationId="{02B14992-A122-41D5-DFE5-7D23474D0B21}"/>
          </ac:spMkLst>
        </pc:spChg>
      </pc:sldChg>
      <pc:sldChg chg="new del">
        <pc:chgData name="Daniel Pessoa Santana" userId="5cbe2b8100c0f0f3" providerId="LiveId" clId="{E4B08420-2716-458C-A031-1B2DE8292AAB}" dt="2024-06-03T20:56:49.344" v="4803" actId="47"/>
        <pc:sldMkLst>
          <pc:docMk/>
          <pc:sldMk cId="109339184" sldId="303"/>
        </pc:sldMkLst>
      </pc:sldChg>
      <pc:sldChg chg="modSp add mod">
        <pc:chgData name="Daniel Pessoa Santana" userId="5cbe2b8100c0f0f3" providerId="LiveId" clId="{E4B08420-2716-458C-A031-1B2DE8292AAB}" dt="2024-06-03T20:59:05.298" v="5199" actId="27636"/>
        <pc:sldMkLst>
          <pc:docMk/>
          <pc:sldMk cId="2461858384" sldId="304"/>
        </pc:sldMkLst>
        <pc:spChg chg="mod">
          <ac:chgData name="Daniel Pessoa Santana" userId="5cbe2b8100c0f0f3" providerId="LiveId" clId="{E4B08420-2716-458C-A031-1B2DE8292AAB}" dt="2024-06-03T20:59:05.298" v="5199" actId="27636"/>
          <ac:spMkLst>
            <pc:docMk/>
            <pc:sldMk cId="2461858384" sldId="304"/>
            <ac:spMk id="2" creationId="{7E8C51A8-B418-1D42-5E03-B0BA0224AF79}"/>
          </ac:spMkLst>
        </pc:spChg>
        <pc:spChg chg="mod">
          <ac:chgData name="Daniel Pessoa Santana" userId="5cbe2b8100c0f0f3" providerId="LiveId" clId="{E4B08420-2716-458C-A031-1B2DE8292AAB}" dt="2024-06-03T20:56:56.833" v="4838" actId="20577"/>
          <ac:spMkLst>
            <pc:docMk/>
            <pc:sldMk cId="2461858384" sldId="304"/>
            <ac:spMk id="3" creationId="{02B14992-A122-41D5-DFE5-7D23474D0B21}"/>
          </ac:spMkLst>
        </pc:spChg>
      </pc:sldChg>
      <pc:sldChg chg="delSp modSp new mod">
        <pc:chgData name="Daniel Pessoa Santana" userId="5cbe2b8100c0f0f3" providerId="LiveId" clId="{E4B08420-2716-458C-A031-1B2DE8292AAB}" dt="2024-06-03T21:07:49.719" v="5675" actId="2711"/>
        <pc:sldMkLst>
          <pc:docMk/>
          <pc:sldMk cId="1304992488" sldId="305"/>
        </pc:sldMkLst>
        <pc:spChg chg="mod">
          <ac:chgData name="Daniel Pessoa Santana" userId="5cbe2b8100c0f0f3" providerId="LiveId" clId="{E4B08420-2716-458C-A031-1B2DE8292AAB}" dt="2024-06-03T21:07:49.719" v="5675" actId="2711"/>
          <ac:spMkLst>
            <pc:docMk/>
            <pc:sldMk cId="1304992488" sldId="305"/>
            <ac:spMk id="2" creationId="{45C01D87-B409-06AA-F4ED-5004626EFBAF}"/>
          </ac:spMkLst>
        </pc:spChg>
        <pc:spChg chg="del">
          <ac:chgData name="Daniel Pessoa Santana" userId="5cbe2b8100c0f0f3" providerId="LiveId" clId="{E4B08420-2716-458C-A031-1B2DE8292AAB}" dt="2024-06-03T20:59:42.048" v="5239" actId="21"/>
          <ac:spMkLst>
            <pc:docMk/>
            <pc:sldMk cId="1304992488" sldId="305"/>
            <ac:spMk id="3" creationId="{42B6BD71-6572-C82C-D97D-5E81AF828D4C}"/>
          </ac:spMkLst>
        </pc:spChg>
      </pc:sldChg>
      <pc:sldChg chg="delSp modSp new mod">
        <pc:chgData name="Daniel Pessoa Santana" userId="5cbe2b8100c0f0f3" providerId="LiveId" clId="{E4B08420-2716-458C-A031-1B2DE8292AAB}" dt="2024-06-03T21:07:56.093" v="5676" actId="2711"/>
        <pc:sldMkLst>
          <pc:docMk/>
          <pc:sldMk cId="3446090857" sldId="306"/>
        </pc:sldMkLst>
        <pc:spChg chg="mod">
          <ac:chgData name="Daniel Pessoa Santana" userId="5cbe2b8100c0f0f3" providerId="LiveId" clId="{E4B08420-2716-458C-A031-1B2DE8292AAB}" dt="2024-06-03T21:07:56.093" v="5676" actId="2711"/>
          <ac:spMkLst>
            <pc:docMk/>
            <pc:sldMk cId="3446090857" sldId="306"/>
            <ac:spMk id="2" creationId="{57ACA132-8D1F-A970-192E-7D594CF70104}"/>
          </ac:spMkLst>
        </pc:spChg>
        <pc:spChg chg="del">
          <ac:chgData name="Daniel Pessoa Santana" userId="5cbe2b8100c0f0f3" providerId="LiveId" clId="{E4B08420-2716-458C-A031-1B2DE8292AAB}" dt="2024-06-03T21:00:59.877" v="5246" actId="21"/>
          <ac:spMkLst>
            <pc:docMk/>
            <pc:sldMk cId="3446090857" sldId="306"/>
            <ac:spMk id="3" creationId="{2388B6DA-76DE-3C4B-0578-83A19C79992D}"/>
          </ac:spMkLst>
        </pc:spChg>
      </pc:sldChg>
      <pc:sldChg chg="modSp add mod">
        <pc:chgData name="Daniel Pessoa Santana" userId="5cbe2b8100c0f0f3" providerId="LiveId" clId="{E4B08420-2716-458C-A031-1B2DE8292AAB}" dt="2024-06-03T21:05:28.429" v="5594" actId="20577"/>
        <pc:sldMkLst>
          <pc:docMk/>
          <pc:sldMk cId="471455317" sldId="307"/>
        </pc:sldMkLst>
        <pc:spChg chg="mod">
          <ac:chgData name="Daniel Pessoa Santana" userId="5cbe2b8100c0f0f3" providerId="LiveId" clId="{E4B08420-2716-458C-A031-1B2DE8292AAB}" dt="2024-06-03T21:05:28.429" v="5594" actId="20577"/>
          <ac:spMkLst>
            <pc:docMk/>
            <pc:sldMk cId="471455317" sldId="307"/>
            <ac:spMk id="2" creationId="{7E8C51A8-B418-1D42-5E03-B0BA0224AF79}"/>
          </ac:spMkLst>
        </pc:spChg>
        <pc:spChg chg="mod">
          <ac:chgData name="Daniel Pessoa Santana" userId="5cbe2b8100c0f0f3" providerId="LiveId" clId="{E4B08420-2716-458C-A031-1B2DE8292AAB}" dt="2024-06-03T21:03:13.183" v="5332" actId="20577"/>
          <ac:spMkLst>
            <pc:docMk/>
            <pc:sldMk cId="471455317" sldId="307"/>
            <ac:spMk id="3" creationId="{02B14992-A122-41D5-DFE5-7D23474D0B21}"/>
          </ac:spMkLst>
        </pc:spChg>
      </pc:sldChg>
      <pc:sldChg chg="delSp modSp new mod">
        <pc:chgData name="Daniel Pessoa Santana" userId="5cbe2b8100c0f0f3" providerId="LiveId" clId="{E4B08420-2716-458C-A031-1B2DE8292AAB}" dt="2024-06-03T21:08:04.460" v="5677" actId="255"/>
        <pc:sldMkLst>
          <pc:docMk/>
          <pc:sldMk cId="1981645374" sldId="308"/>
        </pc:sldMkLst>
        <pc:spChg chg="mod">
          <ac:chgData name="Daniel Pessoa Santana" userId="5cbe2b8100c0f0f3" providerId="LiveId" clId="{E4B08420-2716-458C-A031-1B2DE8292AAB}" dt="2024-06-03T21:08:04.460" v="5677" actId="255"/>
          <ac:spMkLst>
            <pc:docMk/>
            <pc:sldMk cId="1981645374" sldId="308"/>
            <ac:spMk id="2" creationId="{F8ABDBFC-5351-BEF0-8304-BA7548F5A5A5}"/>
          </ac:spMkLst>
        </pc:spChg>
        <pc:spChg chg="del">
          <ac:chgData name="Daniel Pessoa Santana" userId="5cbe2b8100c0f0f3" providerId="LiveId" clId="{E4B08420-2716-458C-A031-1B2DE8292AAB}" dt="2024-06-03T21:06:21.889" v="5652" actId="21"/>
          <ac:spMkLst>
            <pc:docMk/>
            <pc:sldMk cId="1981645374" sldId="308"/>
            <ac:spMk id="3" creationId="{B6B3E855-30FE-2BDE-3B6A-8F255644FE07}"/>
          </ac:spMkLst>
        </pc:spChg>
      </pc:sldChg>
      <pc:sldChg chg="delSp modSp new mod">
        <pc:chgData name="Daniel Pessoa Santana" userId="5cbe2b8100c0f0f3" providerId="LiveId" clId="{E4B08420-2716-458C-A031-1B2DE8292AAB}" dt="2024-06-03T21:08:27.820" v="5698" actId="27636"/>
        <pc:sldMkLst>
          <pc:docMk/>
          <pc:sldMk cId="1102228774" sldId="309"/>
        </pc:sldMkLst>
        <pc:spChg chg="mod">
          <ac:chgData name="Daniel Pessoa Santana" userId="5cbe2b8100c0f0f3" providerId="LiveId" clId="{E4B08420-2716-458C-A031-1B2DE8292AAB}" dt="2024-06-03T21:08:27.820" v="5698" actId="27636"/>
          <ac:spMkLst>
            <pc:docMk/>
            <pc:sldMk cId="1102228774" sldId="309"/>
            <ac:spMk id="2" creationId="{DCC358EF-B83E-EA3A-2187-CD678B79AC5A}"/>
          </ac:spMkLst>
        </pc:spChg>
        <pc:spChg chg="del">
          <ac:chgData name="Daniel Pessoa Santana" userId="5cbe2b8100c0f0f3" providerId="LiveId" clId="{E4B08420-2716-458C-A031-1B2DE8292AAB}" dt="2024-06-03T21:07:17.254" v="5673" actId="21"/>
          <ac:spMkLst>
            <pc:docMk/>
            <pc:sldMk cId="1102228774" sldId="309"/>
            <ac:spMk id="3" creationId="{C3CF1503-AE7A-839F-504E-476CBDDBF0DA}"/>
          </ac:spMkLst>
        </pc:spChg>
      </pc:sldChg>
      <pc:sldChg chg="modSp add mod">
        <pc:chgData name="Daniel Pessoa Santana" userId="5cbe2b8100c0f0f3" providerId="LiveId" clId="{E4B08420-2716-458C-A031-1B2DE8292AAB}" dt="2024-06-03T21:10:50.847" v="6024" actId="20577"/>
        <pc:sldMkLst>
          <pc:docMk/>
          <pc:sldMk cId="253484301" sldId="310"/>
        </pc:sldMkLst>
        <pc:spChg chg="mod">
          <ac:chgData name="Daniel Pessoa Santana" userId="5cbe2b8100c0f0f3" providerId="LiveId" clId="{E4B08420-2716-458C-A031-1B2DE8292AAB}" dt="2024-06-03T21:10:50.847" v="6024" actId="20577"/>
          <ac:spMkLst>
            <pc:docMk/>
            <pc:sldMk cId="253484301" sldId="310"/>
            <ac:spMk id="2" creationId="{7E8C51A8-B418-1D42-5E03-B0BA0224AF79}"/>
          </ac:spMkLst>
        </pc:spChg>
        <pc:spChg chg="mod">
          <ac:chgData name="Daniel Pessoa Santana" userId="5cbe2b8100c0f0f3" providerId="LiveId" clId="{E4B08420-2716-458C-A031-1B2DE8292AAB}" dt="2024-06-03T21:08:58.997" v="5725" actId="20577"/>
          <ac:spMkLst>
            <pc:docMk/>
            <pc:sldMk cId="253484301" sldId="310"/>
            <ac:spMk id="3" creationId="{02B14992-A122-41D5-DFE5-7D23474D0B21}"/>
          </ac:spMkLst>
        </pc:spChg>
      </pc:sldChg>
      <pc:sldChg chg="add del">
        <pc:chgData name="Daniel Pessoa Santana" userId="5cbe2b8100c0f0f3" providerId="LiveId" clId="{E4B08420-2716-458C-A031-1B2DE8292AAB}" dt="2024-06-10T20:08:54.351" v="6027" actId="47"/>
        <pc:sldMkLst>
          <pc:docMk/>
          <pc:sldMk cId="1530640228" sldId="311"/>
        </pc:sldMkLst>
      </pc:sldChg>
      <pc:sldChg chg="modSp add mod">
        <pc:chgData name="Daniel Pessoa Santana" userId="5cbe2b8100c0f0f3" providerId="LiveId" clId="{E4B08420-2716-458C-A031-1B2DE8292AAB}" dt="2024-06-10T20:12:14.331" v="6526" actId="1076"/>
        <pc:sldMkLst>
          <pc:docMk/>
          <pc:sldMk cId="1944428539" sldId="312"/>
        </pc:sldMkLst>
        <pc:spChg chg="mod">
          <ac:chgData name="Daniel Pessoa Santana" userId="5cbe2b8100c0f0f3" providerId="LiveId" clId="{E4B08420-2716-458C-A031-1B2DE8292AAB}" dt="2024-06-10T20:12:14.331" v="6526" actId="1076"/>
          <ac:spMkLst>
            <pc:docMk/>
            <pc:sldMk cId="1944428539" sldId="312"/>
            <ac:spMk id="2" creationId="{7E8C51A8-B418-1D42-5E03-B0BA0224AF79}"/>
          </ac:spMkLst>
        </pc:spChg>
        <pc:spChg chg="mod">
          <ac:chgData name="Daniel Pessoa Santana" userId="5cbe2b8100c0f0f3" providerId="LiveId" clId="{E4B08420-2716-458C-A031-1B2DE8292AAB}" dt="2024-06-10T20:09:08.782" v="6053" actId="20577"/>
          <ac:spMkLst>
            <pc:docMk/>
            <pc:sldMk cId="1944428539" sldId="312"/>
            <ac:spMk id="3" creationId="{02B14992-A122-41D5-DFE5-7D23474D0B21}"/>
          </ac:spMkLst>
        </pc:spChg>
      </pc:sldChg>
      <pc:sldChg chg="addSp delSp modSp new mod">
        <pc:chgData name="Daniel Pessoa Santana" userId="5cbe2b8100c0f0f3" providerId="LiveId" clId="{E4B08420-2716-458C-A031-1B2DE8292AAB}" dt="2024-06-10T20:14:23.028" v="6565" actId="27636"/>
        <pc:sldMkLst>
          <pc:docMk/>
          <pc:sldMk cId="770454640" sldId="313"/>
        </pc:sldMkLst>
        <pc:spChg chg="mod">
          <ac:chgData name="Daniel Pessoa Santana" userId="5cbe2b8100c0f0f3" providerId="LiveId" clId="{E4B08420-2716-458C-A031-1B2DE8292AAB}" dt="2024-06-10T20:14:23.028" v="6565" actId="27636"/>
          <ac:spMkLst>
            <pc:docMk/>
            <pc:sldMk cId="770454640" sldId="313"/>
            <ac:spMk id="2" creationId="{08222139-30C3-430A-24D2-1474FC4E8038}"/>
          </ac:spMkLst>
        </pc:spChg>
        <pc:spChg chg="add del">
          <ac:chgData name="Daniel Pessoa Santana" userId="5cbe2b8100c0f0f3" providerId="LiveId" clId="{E4B08420-2716-458C-A031-1B2DE8292AAB}" dt="2024-06-10T20:13:41.117" v="6556" actId="21"/>
          <ac:spMkLst>
            <pc:docMk/>
            <pc:sldMk cId="770454640" sldId="313"/>
            <ac:spMk id="3" creationId="{453AC70D-7FA9-5C3C-0DB2-D814E5C5185C}"/>
          </ac:spMkLst>
        </pc:spChg>
      </pc:sldChg>
      <pc:sldChg chg="delSp modSp new mod">
        <pc:chgData name="Daniel Pessoa Santana" userId="5cbe2b8100c0f0f3" providerId="LiveId" clId="{E4B08420-2716-458C-A031-1B2DE8292AAB}" dt="2024-06-10T20:17:57.314" v="6610" actId="255"/>
        <pc:sldMkLst>
          <pc:docMk/>
          <pc:sldMk cId="182518925" sldId="314"/>
        </pc:sldMkLst>
        <pc:spChg chg="mod">
          <ac:chgData name="Daniel Pessoa Santana" userId="5cbe2b8100c0f0f3" providerId="LiveId" clId="{E4B08420-2716-458C-A031-1B2DE8292AAB}" dt="2024-06-10T20:17:57.314" v="6610" actId="255"/>
          <ac:spMkLst>
            <pc:docMk/>
            <pc:sldMk cId="182518925" sldId="314"/>
            <ac:spMk id="2" creationId="{FD9CABB3-C57B-9C9C-9BA5-395F3A57E3FE}"/>
          </ac:spMkLst>
        </pc:spChg>
        <pc:spChg chg="del">
          <ac:chgData name="Daniel Pessoa Santana" userId="5cbe2b8100c0f0f3" providerId="LiveId" clId="{E4B08420-2716-458C-A031-1B2DE8292AAB}" dt="2024-06-10T20:14:46.072" v="6570" actId="21"/>
          <ac:spMkLst>
            <pc:docMk/>
            <pc:sldMk cId="182518925" sldId="314"/>
            <ac:spMk id="3" creationId="{2ED14061-5157-0DA0-DFC1-0D2AE8E1DD2A}"/>
          </ac:spMkLst>
        </pc:spChg>
      </pc:sldChg>
      <pc:sldChg chg="delSp modSp new mod">
        <pc:chgData name="Daniel Pessoa Santana" userId="5cbe2b8100c0f0f3" providerId="LiveId" clId="{E4B08420-2716-458C-A031-1B2DE8292AAB}" dt="2024-06-10T20:18:29.116" v="6624" actId="27636"/>
        <pc:sldMkLst>
          <pc:docMk/>
          <pc:sldMk cId="3494844739" sldId="315"/>
        </pc:sldMkLst>
        <pc:spChg chg="mod">
          <ac:chgData name="Daniel Pessoa Santana" userId="5cbe2b8100c0f0f3" providerId="LiveId" clId="{E4B08420-2716-458C-A031-1B2DE8292AAB}" dt="2024-06-10T20:18:29.116" v="6624" actId="27636"/>
          <ac:spMkLst>
            <pc:docMk/>
            <pc:sldMk cId="3494844739" sldId="315"/>
            <ac:spMk id="2" creationId="{644AF6AD-3D44-A229-CA9B-48AB80EB4AFD}"/>
          </ac:spMkLst>
        </pc:spChg>
        <pc:spChg chg="del">
          <ac:chgData name="Daniel Pessoa Santana" userId="5cbe2b8100c0f0f3" providerId="LiveId" clId="{E4B08420-2716-458C-A031-1B2DE8292AAB}" dt="2024-06-10T20:18:11.247" v="6615" actId="21"/>
          <ac:spMkLst>
            <pc:docMk/>
            <pc:sldMk cId="3494844739" sldId="315"/>
            <ac:spMk id="3" creationId="{41DADC53-D1F3-B557-4FA2-033851AAD95A}"/>
          </ac:spMkLst>
        </pc:spChg>
      </pc:sldChg>
      <pc:sldChg chg="modSp add mod">
        <pc:chgData name="Daniel Pessoa Santana" userId="5cbe2b8100c0f0f3" providerId="LiveId" clId="{E4B08420-2716-458C-A031-1B2DE8292AAB}" dt="2024-06-10T20:24:21.231" v="6773" actId="1076"/>
        <pc:sldMkLst>
          <pc:docMk/>
          <pc:sldMk cId="752722880" sldId="316"/>
        </pc:sldMkLst>
        <pc:spChg chg="mod">
          <ac:chgData name="Daniel Pessoa Santana" userId="5cbe2b8100c0f0f3" providerId="LiveId" clId="{E4B08420-2716-458C-A031-1B2DE8292AAB}" dt="2024-06-10T20:24:21.231" v="6773" actId="1076"/>
          <ac:spMkLst>
            <pc:docMk/>
            <pc:sldMk cId="752722880" sldId="316"/>
            <ac:spMk id="2" creationId="{7E8C51A8-B418-1D42-5E03-B0BA0224AF79}"/>
          </ac:spMkLst>
        </pc:spChg>
      </pc:sldChg>
      <pc:sldChg chg="addSp delSp modSp add mod">
        <pc:chgData name="Daniel Pessoa Santana" userId="5cbe2b8100c0f0f3" providerId="LiveId" clId="{E4B08420-2716-458C-A031-1B2DE8292AAB}" dt="2024-06-10T20:36:18.651" v="6931" actId="22"/>
        <pc:sldMkLst>
          <pc:docMk/>
          <pc:sldMk cId="691705567" sldId="317"/>
        </pc:sldMkLst>
        <pc:spChg chg="mod">
          <ac:chgData name="Daniel Pessoa Santana" userId="5cbe2b8100c0f0f3" providerId="LiveId" clId="{E4B08420-2716-458C-A031-1B2DE8292AAB}" dt="2024-06-10T20:31:53.454" v="6862" actId="255"/>
          <ac:spMkLst>
            <pc:docMk/>
            <pc:sldMk cId="691705567" sldId="317"/>
            <ac:spMk id="2" creationId="{7E8C51A8-B418-1D42-5E03-B0BA0224AF79}"/>
          </ac:spMkLst>
        </pc:spChg>
        <pc:picChg chg="add del">
          <ac:chgData name="Daniel Pessoa Santana" userId="5cbe2b8100c0f0f3" providerId="LiveId" clId="{E4B08420-2716-458C-A031-1B2DE8292AAB}" dt="2024-06-10T20:36:18.651" v="6931" actId="22"/>
          <ac:picMkLst>
            <pc:docMk/>
            <pc:sldMk cId="691705567" sldId="317"/>
            <ac:picMk id="5" creationId="{04598181-EA05-C0B2-76B3-9F1A7A354350}"/>
          </ac:picMkLst>
        </pc:picChg>
      </pc:sldChg>
      <pc:sldChg chg="modSp add mod">
        <pc:chgData name="Daniel Pessoa Santana" userId="5cbe2b8100c0f0f3" providerId="LiveId" clId="{E4B08420-2716-458C-A031-1B2DE8292AAB}" dt="2024-06-10T20:33:39.880" v="6929" actId="1076"/>
        <pc:sldMkLst>
          <pc:docMk/>
          <pc:sldMk cId="713287946" sldId="318"/>
        </pc:sldMkLst>
        <pc:spChg chg="mod">
          <ac:chgData name="Daniel Pessoa Santana" userId="5cbe2b8100c0f0f3" providerId="LiveId" clId="{E4B08420-2716-458C-A031-1B2DE8292AAB}" dt="2024-06-10T20:33:39.880" v="6929" actId="1076"/>
          <ac:spMkLst>
            <pc:docMk/>
            <pc:sldMk cId="713287946" sldId="318"/>
            <ac:spMk id="2" creationId="{7E8C51A8-B418-1D42-5E03-B0BA0224AF79}"/>
          </ac:spMkLst>
        </pc:spChg>
        <pc:spChg chg="mod">
          <ac:chgData name="Daniel Pessoa Santana" userId="5cbe2b8100c0f0f3" providerId="LiveId" clId="{E4B08420-2716-458C-A031-1B2DE8292AAB}" dt="2024-06-10T20:32:25.352" v="6894" actId="20577"/>
          <ac:spMkLst>
            <pc:docMk/>
            <pc:sldMk cId="713287946" sldId="318"/>
            <ac:spMk id="3" creationId="{02B14992-A122-41D5-DFE5-7D23474D0B21}"/>
          </ac:spMkLst>
        </pc:spChg>
      </pc:sldChg>
      <pc:sldChg chg="addSp delSp modSp new mod">
        <pc:chgData name="Daniel Pessoa Santana" userId="5cbe2b8100c0f0f3" providerId="LiveId" clId="{E4B08420-2716-458C-A031-1B2DE8292AAB}" dt="2024-06-10T20:36:35.351" v="6938" actId="14100"/>
        <pc:sldMkLst>
          <pc:docMk/>
          <pc:sldMk cId="3735636598" sldId="319"/>
        </pc:sldMkLst>
        <pc:spChg chg="del">
          <ac:chgData name="Daniel Pessoa Santana" userId="5cbe2b8100c0f0f3" providerId="LiveId" clId="{E4B08420-2716-458C-A031-1B2DE8292AAB}" dt="2024-06-10T20:36:23.238" v="6933" actId="22"/>
          <ac:spMkLst>
            <pc:docMk/>
            <pc:sldMk cId="3735636598" sldId="319"/>
            <ac:spMk id="2" creationId="{742BF71C-E1E8-D9A6-B7AA-F6194B05DDEB}"/>
          </ac:spMkLst>
        </pc:spChg>
        <pc:spChg chg="del">
          <ac:chgData name="Daniel Pessoa Santana" userId="5cbe2b8100c0f0f3" providerId="LiveId" clId="{E4B08420-2716-458C-A031-1B2DE8292AAB}" dt="2024-06-10T20:36:25.476" v="6934" actId="21"/>
          <ac:spMkLst>
            <pc:docMk/>
            <pc:sldMk cId="3735636598" sldId="319"/>
            <ac:spMk id="3" creationId="{64E18EE0-579E-524E-3BB8-ED063C6AF35C}"/>
          </ac:spMkLst>
        </pc:spChg>
        <pc:picChg chg="add mod ord">
          <ac:chgData name="Daniel Pessoa Santana" userId="5cbe2b8100c0f0f3" providerId="LiveId" clId="{E4B08420-2716-458C-A031-1B2DE8292AAB}" dt="2024-06-10T20:36:35.351" v="6938" actId="14100"/>
          <ac:picMkLst>
            <pc:docMk/>
            <pc:sldMk cId="3735636598" sldId="319"/>
            <ac:picMk id="5" creationId="{9958C38E-A5A0-F196-625E-73A24029F302}"/>
          </ac:picMkLst>
        </pc:picChg>
      </pc:sldChg>
      <pc:sldChg chg="delSp modSp new mod">
        <pc:chgData name="Daniel Pessoa Santana" userId="5cbe2b8100c0f0f3" providerId="LiveId" clId="{E4B08420-2716-458C-A031-1B2DE8292AAB}" dt="2024-06-10T20:38:35.726" v="6989" actId="1076"/>
        <pc:sldMkLst>
          <pc:docMk/>
          <pc:sldMk cId="1256083241" sldId="320"/>
        </pc:sldMkLst>
        <pc:spChg chg="mod">
          <ac:chgData name="Daniel Pessoa Santana" userId="5cbe2b8100c0f0f3" providerId="LiveId" clId="{E4B08420-2716-458C-A031-1B2DE8292AAB}" dt="2024-06-10T20:38:35.726" v="6989" actId="1076"/>
          <ac:spMkLst>
            <pc:docMk/>
            <pc:sldMk cId="1256083241" sldId="320"/>
            <ac:spMk id="2" creationId="{E43C9AC6-A31D-2F56-BB32-5C87E4EE1A48}"/>
          </ac:spMkLst>
        </pc:spChg>
        <pc:spChg chg="del">
          <ac:chgData name="Daniel Pessoa Santana" userId="5cbe2b8100c0f0f3" providerId="LiveId" clId="{E4B08420-2716-458C-A031-1B2DE8292AAB}" dt="2024-06-10T20:37:06.422" v="6946" actId="21"/>
          <ac:spMkLst>
            <pc:docMk/>
            <pc:sldMk cId="1256083241" sldId="320"/>
            <ac:spMk id="3" creationId="{09155B1A-B78A-08AF-0D45-098B2BCAC598}"/>
          </ac:spMkLst>
        </pc:spChg>
      </pc:sldChg>
      <pc:sldChg chg="delSp modSp new mod">
        <pc:chgData name="Daniel Pessoa Santana" userId="5cbe2b8100c0f0f3" providerId="LiveId" clId="{E4B08420-2716-458C-A031-1B2DE8292AAB}" dt="2024-06-10T20:38:25.583" v="6988" actId="20577"/>
        <pc:sldMkLst>
          <pc:docMk/>
          <pc:sldMk cId="667109154" sldId="321"/>
        </pc:sldMkLst>
        <pc:spChg chg="mod">
          <ac:chgData name="Daniel Pessoa Santana" userId="5cbe2b8100c0f0f3" providerId="LiveId" clId="{E4B08420-2716-458C-A031-1B2DE8292AAB}" dt="2024-06-10T20:38:25.583" v="6988" actId="20577"/>
          <ac:spMkLst>
            <pc:docMk/>
            <pc:sldMk cId="667109154" sldId="321"/>
            <ac:spMk id="2" creationId="{C1DEF2AF-1AB7-6950-E882-2C53FC5315EE}"/>
          </ac:spMkLst>
        </pc:spChg>
        <pc:spChg chg="del">
          <ac:chgData name="Daniel Pessoa Santana" userId="5cbe2b8100c0f0f3" providerId="LiveId" clId="{E4B08420-2716-458C-A031-1B2DE8292AAB}" dt="2024-06-10T20:37:40.279" v="6962" actId="21"/>
          <ac:spMkLst>
            <pc:docMk/>
            <pc:sldMk cId="667109154" sldId="321"/>
            <ac:spMk id="3" creationId="{B893BCD7-6C6A-F06F-BB4D-228D9F0ED08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D71AB4F5-DA82-4D56-8CDB-D06EE7FF83CE}" type="datetimeFigureOut">
              <a:rPr lang="pt-BR" smtClean="0"/>
              <a:t>10/06/2024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2236EBD0-7DD3-4DB8-9B69-5C70593B6EFF}"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D71AB4F5-DA82-4D56-8CDB-D06EE7FF83CE}" type="datetimeFigureOut">
              <a:rPr lang="pt-BR" smtClean="0"/>
              <a:t>10/06/2024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36EBD0-7DD3-4DB8-9B69-5C70593B6EFF}"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D71AB4F5-DA82-4D56-8CDB-D06EE7FF83CE}" type="datetimeFigureOut">
              <a:rPr lang="pt-BR" smtClean="0"/>
              <a:t>10/06/2024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36EBD0-7DD3-4DB8-9B69-5C70593B6EFF}"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D71AB4F5-DA82-4D56-8CDB-D06EE7FF83CE}" type="datetimeFigureOut">
              <a:rPr lang="pt-BR" smtClean="0"/>
              <a:t>10/06/2024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36EBD0-7DD3-4DB8-9B69-5C70593B6EFF}" type="slidenum">
              <a:rPr lang="pt-BR" smtClean="0"/>
              <a:t>‹nº›</a:t>
            </a:fld>
            <a:endParaRPr lang="pt-BR"/>
          </a:p>
        </p:txBody>
      </p:sp>
      <p:sp>
        <p:nvSpPr>
          <p:cNvPr id="7" name="Título 6"/>
          <p:cNvSpPr>
            <a:spLocks noGrp="1"/>
          </p:cNvSpPr>
          <p:nvPr>
            <p:ph type="title"/>
          </p:nvPr>
        </p:nvSpPr>
        <p:spPr/>
        <p:txBody>
          <a:bodyPr rtlCol="0"/>
          <a:lstStyle/>
          <a:p>
            <a:r>
              <a:rPr kumimoji="0" lang="pt-BR"/>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D71AB4F5-DA82-4D56-8CDB-D06EE7FF83CE}" type="datetimeFigureOut">
              <a:rPr lang="pt-BR" smtClean="0"/>
              <a:t>10/06/2024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36EBD0-7DD3-4DB8-9B69-5C70593B6EFF}" type="slidenum">
              <a:rPr lang="pt-BR" smtClean="0"/>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D71AB4F5-DA82-4D56-8CDB-D06EE7FF83CE}" type="datetimeFigureOut">
              <a:rPr lang="pt-BR" smtClean="0"/>
              <a:t>10/06/2024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36EBD0-7DD3-4DB8-9B69-5C70593B6EFF}" type="slidenum">
              <a:rPr lang="pt-BR" smtClean="0"/>
              <a:t>‹nº›</a:t>
            </a:fld>
            <a:endParaRPr lang="pt-BR"/>
          </a:p>
        </p:txBody>
      </p:sp>
      <p:sp>
        <p:nvSpPr>
          <p:cNvPr id="8" name="Título 7"/>
          <p:cNvSpPr>
            <a:spLocks noGrp="1"/>
          </p:cNvSpPr>
          <p:nvPr>
            <p:ph type="title"/>
          </p:nvPr>
        </p:nvSpPr>
        <p:spPr/>
        <p:txBody>
          <a:bodyPr rtlCol="0"/>
          <a:lstStyle/>
          <a:p>
            <a:r>
              <a:rPr kumimoji="0" lang="pt-BR"/>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D71AB4F5-DA82-4D56-8CDB-D06EE7FF83CE}" type="datetimeFigureOut">
              <a:rPr lang="pt-BR" smtClean="0"/>
              <a:t>10/06/2024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236EBD0-7DD3-4DB8-9B69-5C70593B6EFF}"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D71AB4F5-DA82-4D56-8CDB-D06EE7FF83CE}" type="datetimeFigureOut">
              <a:rPr lang="pt-BR" smtClean="0"/>
              <a:t>10/06/2024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236EBD0-7DD3-4DB8-9B69-5C70593B6EFF}" type="slidenum">
              <a:rPr lang="pt-BR" smtClean="0"/>
              <a:t>‹nº›</a:t>
            </a:fld>
            <a:endParaRPr lang="pt-BR"/>
          </a:p>
        </p:txBody>
      </p:sp>
      <p:sp>
        <p:nvSpPr>
          <p:cNvPr id="6" name="Título 5"/>
          <p:cNvSpPr>
            <a:spLocks noGrp="1"/>
          </p:cNvSpPr>
          <p:nvPr>
            <p:ph type="title"/>
          </p:nvPr>
        </p:nvSpPr>
        <p:spPr/>
        <p:txBody>
          <a:bodyPr rtlCol="0"/>
          <a:lstStyle/>
          <a:p>
            <a:r>
              <a:rPr kumimoji="0" lang="pt-BR"/>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71AB4F5-DA82-4D56-8CDB-D06EE7FF83CE}" type="datetimeFigureOut">
              <a:rPr lang="pt-BR" smtClean="0"/>
              <a:t>10/06/2024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236EBD0-7DD3-4DB8-9B69-5C70593B6EFF}"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p>
            <a:fld id="{D71AB4F5-DA82-4D56-8CDB-D06EE7FF83CE}" type="datetimeFigureOut">
              <a:rPr lang="pt-BR" smtClean="0"/>
              <a:t>10/06/2024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36EBD0-7DD3-4DB8-9B69-5C70593B6EFF}"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D71AB4F5-DA82-4D56-8CDB-D06EE7FF83CE}" type="datetimeFigureOut">
              <a:rPr lang="pt-BR" smtClean="0"/>
              <a:t>10/06/2024</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2236EBD0-7DD3-4DB8-9B69-5C70593B6EFF}" type="slidenum">
              <a:rPr lang="pt-BR" smtClean="0"/>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t-BR"/>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1AB4F5-DA82-4D56-8CDB-D06EE7FF83CE}" type="datetimeFigureOut">
              <a:rPr lang="pt-BR" smtClean="0"/>
              <a:t>10/06/2024</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236EBD0-7DD3-4DB8-9B69-5C70593B6EFF}"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lanalto.gov.br/ccivil_03/constituicao/Emendas/Emc/emc92.htm#art1" TargetMode="External"/><Relationship Id="rId2" Type="http://schemas.openxmlformats.org/officeDocument/2006/relationships/hyperlink" Target="https://www.planalto.gov.br/ccivil_03/constituicao/Emendas/Emc/emc45.htm#art1" TargetMode="External"/><Relationship Id="rId1" Type="http://schemas.openxmlformats.org/officeDocument/2006/relationships/slideLayout" Target="../slideLayouts/slideLayout2.xml"/><Relationship Id="rId4" Type="http://schemas.openxmlformats.org/officeDocument/2006/relationships/hyperlink" Target="http://www.stf.jus.br/portal/peticaoInicial/verPeticaoInicial.asp?base=ADI&amp;documento=&amp;s1=3392&amp;processo=3392"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Texto&#10;&#10;Descrição gerada automaticamente">
            <a:extLst>
              <a:ext uri="{FF2B5EF4-FFF2-40B4-BE49-F238E27FC236}">
                <a16:creationId xmlns:a16="http://schemas.microsoft.com/office/drawing/2014/main" id="{983141E6-3150-6B0B-F415-D3B348506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3851920" y="4904438"/>
            <a:ext cx="5976664" cy="1953562"/>
          </a:xfrm>
        </p:spPr>
        <p:txBody>
          <a:bodyPr>
            <a:noAutofit/>
          </a:bodyPr>
          <a:lstStyle/>
          <a:p>
            <a:pPr algn="ctr"/>
            <a:r>
              <a:rPr lang="pt-BR" sz="2200" i="1" dirty="0">
                <a:solidFill>
                  <a:schemeClr val="tx1"/>
                </a:solidFill>
                <a:effectLst>
                  <a:outerShdw blurRad="38100" dist="38100" dir="2700000" algn="tl">
                    <a:srgbClr val="000000">
                      <a:alpha val="43137"/>
                    </a:srgbClr>
                  </a:outerShdw>
                </a:effectLst>
              </a:rPr>
              <a:t>  Docente Daniel Pessoa Santana </a:t>
            </a:r>
            <a:br>
              <a:rPr lang="pt-BR" sz="2200" i="1" dirty="0">
                <a:solidFill>
                  <a:schemeClr val="tx1"/>
                </a:solidFill>
                <a:effectLst>
                  <a:outerShdw blurRad="38100" dist="38100" dir="2700000" algn="tl">
                    <a:srgbClr val="000000">
                      <a:alpha val="43137"/>
                    </a:srgbClr>
                  </a:outerShdw>
                </a:effectLst>
              </a:rPr>
            </a:br>
            <a:r>
              <a:rPr lang="pt-BR" sz="2200" i="1" dirty="0">
                <a:solidFill>
                  <a:schemeClr val="tx1"/>
                </a:solidFill>
                <a:effectLst>
                  <a:outerShdw blurRad="38100" dist="38100" dir="2700000" algn="tl">
                    <a:srgbClr val="000000">
                      <a:alpha val="43137"/>
                    </a:srgbClr>
                  </a:outerShdw>
                </a:effectLst>
              </a:rPr>
              <a:t>Faculdade: FBE</a:t>
            </a:r>
            <a:br>
              <a:rPr lang="pt-BR" sz="2200" i="1" dirty="0">
                <a:solidFill>
                  <a:schemeClr val="tx1"/>
                </a:solidFill>
                <a:effectLst>
                  <a:outerShdw blurRad="38100" dist="38100" dir="2700000" algn="tl">
                    <a:srgbClr val="000000">
                      <a:alpha val="43137"/>
                    </a:srgbClr>
                  </a:outerShdw>
                </a:effectLst>
              </a:rPr>
            </a:br>
            <a:r>
              <a:rPr lang="pt-BR" sz="2200" i="1" dirty="0">
                <a:solidFill>
                  <a:schemeClr val="tx1"/>
                </a:solidFill>
                <a:effectLst>
                  <a:outerShdw blurRad="38100" dist="38100" dir="2700000" algn="tl">
                    <a:srgbClr val="000000">
                      <a:alpha val="43137"/>
                    </a:srgbClr>
                  </a:outerShdw>
                </a:effectLst>
              </a:rPr>
              <a:t>Curso: Direito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340768"/>
            <a:ext cx="8229600" cy="4752528"/>
          </a:xfrm>
        </p:spPr>
        <p:txBody>
          <a:bodyPr>
            <a:normAutofit/>
          </a:bodyPr>
          <a:lstStyle/>
          <a:p>
            <a:pPr>
              <a:buNone/>
            </a:pPr>
            <a:endParaRPr lang="pt-BR" sz="3200" dirty="0"/>
          </a:p>
          <a:p>
            <a:r>
              <a:rPr lang="pt-BR" sz="3200" dirty="0"/>
              <a:t> </a:t>
            </a:r>
            <a:r>
              <a:rPr lang="pt-BR" sz="1800" dirty="0">
                <a:effectLst/>
                <a:ea typeface="Aptos" panose="020B0004020202020204" pitchFamily="34" charset="0"/>
                <a:cs typeface="Times New Roman" panose="02020603050405020304" pitchFamily="18" charset="0"/>
              </a:rPr>
              <a:t>Não basta uma reunião de pessoas para que se tenha por constituída uma sociedade; </a:t>
            </a:r>
          </a:p>
          <a:p>
            <a:r>
              <a:rPr lang="pt-BR" sz="1800" dirty="0">
                <a:cs typeface="Times New Roman" panose="02020603050405020304" pitchFamily="18" charset="0"/>
              </a:rPr>
              <a:t> Características: </a:t>
            </a:r>
          </a:p>
          <a:p>
            <a:pPr>
              <a:buFontTx/>
              <a:buChar char="-"/>
            </a:pPr>
            <a:r>
              <a:rPr lang="pt-BR" sz="1800" dirty="0">
                <a:cs typeface="Times New Roman" panose="02020603050405020304" pitchFamily="18" charset="0"/>
              </a:rPr>
              <a:t>Finalidade;</a:t>
            </a:r>
          </a:p>
          <a:p>
            <a:pPr>
              <a:buFontTx/>
              <a:buChar char="-"/>
            </a:pPr>
            <a:r>
              <a:rPr lang="pt-BR" sz="1800" dirty="0">
                <a:cs typeface="Times New Roman" panose="02020603050405020304" pitchFamily="18" charset="0"/>
              </a:rPr>
              <a:t> Manifestação de conjunto ordenadas; </a:t>
            </a:r>
          </a:p>
          <a:p>
            <a:pPr marL="109728" indent="0">
              <a:buNone/>
            </a:pPr>
            <a:endParaRPr lang="pt-BR" sz="1800" dirty="0">
              <a:cs typeface="Times New Roman" panose="02020603050405020304" pitchFamily="18" charset="0"/>
            </a:endParaRPr>
          </a:p>
          <a:p>
            <a:pPr marL="109728" indent="0">
              <a:buNone/>
            </a:pPr>
            <a:r>
              <a:rPr lang="pt-BR" sz="1800" dirty="0">
                <a:cs typeface="Times New Roman" panose="02020603050405020304" pitchFamily="18" charset="0"/>
              </a:rPr>
              <a:t>As manifestações de conjunto coordenadas devem obedecer três requisitos: </a:t>
            </a:r>
          </a:p>
          <a:p>
            <a:pPr marL="109728" indent="0">
              <a:buNone/>
            </a:pPr>
            <a:endParaRPr lang="pt-BR" sz="1800" dirty="0">
              <a:cs typeface="Times New Roman" panose="02020603050405020304" pitchFamily="18" charset="0"/>
            </a:endParaRPr>
          </a:p>
          <a:p>
            <a:pPr>
              <a:buFontTx/>
              <a:buChar char="-"/>
            </a:pPr>
            <a:r>
              <a:rPr lang="pt-BR" sz="1800" dirty="0">
                <a:cs typeface="Times New Roman" panose="02020603050405020304" pitchFamily="18" charset="0"/>
              </a:rPr>
              <a:t>Reiteração </a:t>
            </a:r>
          </a:p>
          <a:p>
            <a:pPr>
              <a:buFontTx/>
              <a:buChar char="-"/>
            </a:pPr>
            <a:r>
              <a:rPr lang="pt-BR" sz="1800" dirty="0">
                <a:cs typeface="Times New Roman" panose="02020603050405020304" pitchFamily="18" charset="0"/>
              </a:rPr>
              <a:t> Ordem </a:t>
            </a:r>
          </a:p>
          <a:p>
            <a:pPr>
              <a:buFontTx/>
              <a:buChar char="-"/>
            </a:pPr>
            <a:r>
              <a:rPr lang="pt-BR" sz="1800" dirty="0">
                <a:cs typeface="Times New Roman" panose="02020603050405020304" pitchFamily="18" charset="0"/>
              </a:rPr>
              <a:t> Adequação</a:t>
            </a:r>
          </a:p>
          <a:p>
            <a:endParaRPr lang="pt-BR" sz="3200" dirty="0"/>
          </a:p>
          <a:p>
            <a:pPr marL="109728" indent="0">
              <a:buNone/>
            </a:pPr>
            <a:endParaRPr lang="pt-BR" sz="2200" dirty="0"/>
          </a:p>
          <a:p>
            <a:pPr marL="109728" indent="0">
              <a:buNone/>
            </a:pPr>
            <a:endParaRPr lang="pt-BR" dirty="0"/>
          </a:p>
          <a:p>
            <a:pPr marL="109728" indent="0">
              <a:buNone/>
            </a:pPr>
            <a:endParaRPr lang="pt-BR" dirty="0"/>
          </a:p>
        </p:txBody>
      </p:sp>
      <p:sp>
        <p:nvSpPr>
          <p:cNvPr id="3" name="Título 2"/>
          <p:cNvSpPr>
            <a:spLocks noGrp="1"/>
          </p:cNvSpPr>
          <p:nvPr>
            <p:ph type="title"/>
          </p:nvPr>
        </p:nvSpPr>
        <p:spPr/>
        <p:txBody>
          <a:bodyPr>
            <a:normAutofit/>
          </a:bodyPr>
          <a:lstStyle/>
          <a:p>
            <a:pPr algn="ctr"/>
            <a:r>
              <a:rPr lang="pt-BR" sz="3200" dirty="0"/>
              <a:t>A SOCIEDADE E SEUS ELEMENTOS CARACTERÍSTICOS</a:t>
            </a:r>
          </a:p>
        </p:txBody>
      </p:sp>
    </p:spTree>
    <p:extLst>
      <p:ext uri="{BB962C8B-B14F-4D97-AF65-F5344CB8AC3E}">
        <p14:creationId xmlns:p14="http://schemas.microsoft.com/office/powerpoint/2010/main" val="198986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556792"/>
            <a:ext cx="8229600" cy="4752528"/>
          </a:xfrm>
        </p:spPr>
        <p:txBody>
          <a:bodyPr>
            <a:normAutofit fontScale="92500" lnSpcReduction="10000"/>
          </a:bodyPr>
          <a:lstStyle/>
          <a:p>
            <a:pPr marL="109728" indent="0">
              <a:buNone/>
            </a:pPr>
            <a:endParaRPr lang="pt-BR" sz="1800" dirty="0">
              <a:cs typeface="Times New Roman" panose="02020603050405020304" pitchFamily="18" charset="0"/>
            </a:endParaRPr>
          </a:p>
          <a:p>
            <a:r>
              <a:rPr lang="pt-BR" sz="2400" dirty="0"/>
              <a:t> O poder social (3° elemento característico)</a:t>
            </a:r>
          </a:p>
          <a:p>
            <a:pPr marL="109728" indent="0">
              <a:buNone/>
            </a:pPr>
            <a:endParaRPr lang="pt-BR" sz="2400" dirty="0"/>
          </a:p>
          <a:p>
            <a:pPr>
              <a:buFontTx/>
              <a:buChar char="-"/>
            </a:pPr>
            <a:r>
              <a:rPr lang="pt-BR" sz="2400" dirty="0"/>
              <a:t>O problema do poder;</a:t>
            </a:r>
          </a:p>
          <a:p>
            <a:pPr marL="109728" indent="0">
              <a:buNone/>
            </a:pPr>
            <a:endParaRPr lang="pt-BR" sz="2400" dirty="0"/>
          </a:p>
          <a:p>
            <a:pPr>
              <a:buFontTx/>
              <a:buChar char="-"/>
            </a:pPr>
            <a:r>
              <a:rPr lang="pt-BR" sz="2400" dirty="0"/>
              <a:t> Características do poder: Socialidade e Bilateralidade.</a:t>
            </a:r>
          </a:p>
          <a:p>
            <a:pPr>
              <a:buFontTx/>
              <a:buChar char="-"/>
            </a:pPr>
            <a:endParaRPr lang="pt-BR" sz="2400" dirty="0"/>
          </a:p>
          <a:p>
            <a:pPr>
              <a:buFontTx/>
              <a:buChar char="-"/>
            </a:pPr>
            <a:r>
              <a:rPr lang="pt-BR" sz="2400" dirty="0"/>
              <a:t> </a:t>
            </a:r>
            <a:r>
              <a:rPr lang="pt-BR" sz="2400" kern="100" dirty="0">
                <a:effectLst/>
                <a:ea typeface="Aptos" panose="020B0004020202020204" pitchFamily="34" charset="0"/>
                <a:cs typeface="Times New Roman" panose="02020603050405020304" pitchFamily="18" charset="0"/>
              </a:rPr>
              <a:t>O poder pode ser considerado sob dois aspectos:  como relação ou como processo. </a:t>
            </a:r>
          </a:p>
          <a:p>
            <a:pPr>
              <a:buFontTx/>
              <a:buChar char="-"/>
            </a:pPr>
            <a:endParaRPr lang="pt-BR" sz="2400" kern="100" dirty="0">
              <a:ea typeface="Aptos" panose="020B0004020202020204" pitchFamily="34" charset="0"/>
              <a:cs typeface="Times New Roman" panose="02020603050405020304" pitchFamily="18" charset="0"/>
            </a:endParaRPr>
          </a:p>
          <a:p>
            <a:pPr>
              <a:buFontTx/>
              <a:buChar char="-"/>
            </a:pPr>
            <a:r>
              <a:rPr lang="pt-BR" sz="2400" kern="100" dirty="0">
                <a:effectLst/>
                <a:ea typeface="Aptos" panose="020B0004020202020204" pitchFamily="34" charset="0"/>
                <a:cs typeface="Times New Roman" panose="02020603050405020304" pitchFamily="18" charset="0"/>
              </a:rPr>
              <a:t> Poder x Força Material</a:t>
            </a:r>
          </a:p>
          <a:p>
            <a:pPr>
              <a:buFontTx/>
              <a:buChar char="-"/>
            </a:pPr>
            <a:endParaRPr lang="pt-BR" sz="2400" kern="100" dirty="0">
              <a:ea typeface="Aptos" panose="020B0004020202020204" pitchFamily="34" charset="0"/>
              <a:cs typeface="Times New Roman" panose="02020603050405020304" pitchFamily="18" charset="0"/>
            </a:endParaRPr>
          </a:p>
          <a:p>
            <a:pPr>
              <a:buFontTx/>
              <a:buChar char="-"/>
            </a:pPr>
            <a:r>
              <a:rPr lang="pt-BR" sz="2400" kern="100" dirty="0">
                <a:effectLst/>
                <a:ea typeface="Aptos" panose="020B0004020202020204" pitchFamily="34" charset="0"/>
                <a:cs typeface="Times New Roman" panose="02020603050405020304" pitchFamily="18" charset="0"/>
              </a:rPr>
              <a:t> Poder x Capacidade Econômica</a:t>
            </a:r>
          </a:p>
          <a:p>
            <a:pPr>
              <a:buFontTx/>
              <a:buChar char="-"/>
            </a:pPr>
            <a:endParaRPr lang="pt-BR" sz="2400" dirty="0"/>
          </a:p>
        </p:txBody>
      </p:sp>
      <p:sp>
        <p:nvSpPr>
          <p:cNvPr id="3" name="Título 2"/>
          <p:cNvSpPr>
            <a:spLocks noGrp="1"/>
          </p:cNvSpPr>
          <p:nvPr>
            <p:ph type="title"/>
          </p:nvPr>
        </p:nvSpPr>
        <p:spPr/>
        <p:txBody>
          <a:bodyPr>
            <a:normAutofit/>
          </a:bodyPr>
          <a:lstStyle/>
          <a:p>
            <a:pPr algn="ctr"/>
            <a:r>
              <a:rPr lang="pt-BR" sz="3200" dirty="0"/>
              <a:t>A SOCIEDADE E SEUS ELEMENTOS CARACTERÍSTICOS</a:t>
            </a:r>
          </a:p>
        </p:txBody>
      </p:sp>
    </p:spTree>
    <p:extLst>
      <p:ext uri="{BB962C8B-B14F-4D97-AF65-F5344CB8AC3E}">
        <p14:creationId xmlns:p14="http://schemas.microsoft.com/office/powerpoint/2010/main" val="109324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9C8EF1B-C126-1E3B-F0F7-8D98B6E82788}"/>
              </a:ext>
            </a:extLst>
          </p:cNvPr>
          <p:cNvSpPr>
            <a:spLocks noGrp="1"/>
          </p:cNvSpPr>
          <p:nvPr>
            <p:ph idx="1"/>
          </p:nvPr>
        </p:nvSpPr>
        <p:spPr/>
        <p:txBody>
          <a:bodyPr>
            <a:normAutofit fontScale="70000" lnSpcReduction="20000"/>
          </a:bodyPr>
          <a:lstStyle/>
          <a:p>
            <a:r>
              <a:rPr lang="pt-BR" dirty="0"/>
              <a:t> Fim da idade média – povo como unidade e fonte de direitos e de poder; </a:t>
            </a:r>
          </a:p>
          <a:p>
            <a:endParaRPr lang="pt-BR" dirty="0"/>
          </a:p>
          <a:p>
            <a:r>
              <a:rPr lang="pt-BR" dirty="0"/>
              <a:t> Poder x direito; </a:t>
            </a:r>
          </a:p>
          <a:p>
            <a:endParaRPr lang="pt-BR" dirty="0"/>
          </a:p>
          <a:p>
            <a:r>
              <a:rPr lang="pt-BR" dirty="0"/>
              <a:t> Legitimidade x Legalidade; </a:t>
            </a:r>
          </a:p>
          <a:p>
            <a:endParaRPr lang="pt-BR" dirty="0"/>
          </a:p>
          <a:p>
            <a:r>
              <a:rPr lang="pt-BR" dirty="0"/>
              <a:t> Critérios para aferição de legitimidade: </a:t>
            </a:r>
          </a:p>
          <a:p>
            <a:pPr>
              <a:buFontTx/>
              <a:buChar char="-"/>
            </a:pPr>
            <a:r>
              <a:rPr lang="pt-BR" dirty="0"/>
              <a:t>Poder tradicional</a:t>
            </a:r>
          </a:p>
          <a:p>
            <a:pPr>
              <a:buFontTx/>
              <a:buChar char="-"/>
            </a:pPr>
            <a:r>
              <a:rPr lang="pt-BR" dirty="0"/>
              <a:t> poder carismático </a:t>
            </a:r>
          </a:p>
          <a:p>
            <a:pPr>
              <a:buFontTx/>
              <a:buChar char="-"/>
            </a:pPr>
            <a:r>
              <a:rPr lang="pt-BR" dirty="0"/>
              <a:t> poder racional</a:t>
            </a:r>
          </a:p>
          <a:p>
            <a:pPr marL="109728" indent="0">
              <a:buNone/>
            </a:pPr>
            <a:endParaRPr lang="pt-BR" dirty="0"/>
          </a:p>
          <a:p>
            <a:pPr marL="109728" indent="0">
              <a:buNone/>
            </a:pPr>
            <a:r>
              <a:rPr lang="pt-BR" dirty="0"/>
              <a:t>Origem do Poder x Atuação do Poder </a:t>
            </a:r>
          </a:p>
          <a:p>
            <a:pPr marL="109728" indent="0">
              <a:buNone/>
            </a:pPr>
            <a:endParaRPr lang="pt-BR" dirty="0"/>
          </a:p>
          <a:p>
            <a:pPr marL="109728" indent="0">
              <a:buNone/>
            </a:pPr>
            <a:r>
              <a:rPr lang="pt-BR" dirty="0"/>
              <a:t>Configurações atuais do poder e métodos de atuação</a:t>
            </a:r>
          </a:p>
          <a:p>
            <a:pPr marL="109728" indent="0">
              <a:buNone/>
            </a:pPr>
            <a:endParaRPr lang="pt-BR" dirty="0"/>
          </a:p>
        </p:txBody>
      </p:sp>
      <p:sp>
        <p:nvSpPr>
          <p:cNvPr id="3" name="Título 2">
            <a:extLst>
              <a:ext uri="{FF2B5EF4-FFF2-40B4-BE49-F238E27FC236}">
                <a16:creationId xmlns:a16="http://schemas.microsoft.com/office/drawing/2014/main" id="{9827B612-57E5-F220-36BD-A43DF2E5060C}"/>
              </a:ext>
            </a:extLst>
          </p:cNvPr>
          <p:cNvSpPr>
            <a:spLocks noGrp="1"/>
          </p:cNvSpPr>
          <p:nvPr>
            <p:ph type="title"/>
          </p:nvPr>
        </p:nvSpPr>
        <p:spPr>
          <a:xfrm>
            <a:off x="457200" y="188640"/>
            <a:ext cx="8229600" cy="1143000"/>
          </a:xfrm>
        </p:spPr>
        <p:txBody>
          <a:bodyPr/>
          <a:lstStyle/>
          <a:p>
            <a:pPr algn="ctr"/>
            <a:r>
              <a:rPr lang="pt-BR" dirty="0"/>
              <a:t>O poder social</a:t>
            </a:r>
          </a:p>
        </p:txBody>
      </p:sp>
    </p:spTree>
    <p:extLst>
      <p:ext uri="{BB962C8B-B14F-4D97-AF65-F5344CB8AC3E}">
        <p14:creationId xmlns:p14="http://schemas.microsoft.com/office/powerpoint/2010/main" val="401875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556792"/>
            <a:ext cx="8229600" cy="4752528"/>
          </a:xfrm>
        </p:spPr>
        <p:txBody>
          <a:bodyPr>
            <a:normAutofit/>
          </a:bodyPr>
          <a:lstStyle/>
          <a:p>
            <a:pPr marL="109728" indent="0">
              <a:buNone/>
            </a:pPr>
            <a:endParaRPr lang="pt-BR" sz="1800" dirty="0">
              <a:cs typeface="Times New Roman" panose="02020603050405020304" pitchFamily="18" charset="0"/>
            </a:endParaRPr>
          </a:p>
          <a:p>
            <a:r>
              <a:rPr lang="pt-BR" sz="2400" dirty="0"/>
              <a:t> Sociedades de fins particulares; </a:t>
            </a:r>
          </a:p>
          <a:p>
            <a:endParaRPr lang="pt-BR" sz="2400" dirty="0"/>
          </a:p>
          <a:p>
            <a:r>
              <a:rPr lang="pt-BR" sz="2400" dirty="0"/>
              <a:t> Sociedades de fins gerais; </a:t>
            </a:r>
          </a:p>
          <a:p>
            <a:pPr marL="109728" indent="0">
              <a:buNone/>
            </a:pPr>
            <a:endParaRPr lang="pt-BR" sz="2400" dirty="0"/>
          </a:p>
          <a:p>
            <a:pPr marL="109728" indent="0">
              <a:buNone/>
            </a:pPr>
            <a:r>
              <a:rPr lang="pt-BR" sz="2000" dirty="0"/>
              <a:t>- </a:t>
            </a:r>
            <a:r>
              <a:rPr lang="pt-BR" sz="2000" dirty="0">
                <a:cs typeface="Times New Roman" panose="02020603050405020304" pitchFamily="18" charset="0"/>
              </a:rPr>
              <a:t>A</a:t>
            </a:r>
            <a:r>
              <a:rPr lang="pt-BR" sz="2000" dirty="0">
                <a:effectLst/>
                <a:ea typeface="Aptos" panose="020B0004020202020204" pitchFamily="34" charset="0"/>
                <a:cs typeface="Times New Roman" panose="02020603050405020304" pitchFamily="18" charset="0"/>
              </a:rPr>
              <a:t> política consiste sempre na organização de oposições de vontade, sobre a base de uma comunidade de vontade.  </a:t>
            </a:r>
            <a:endParaRPr lang="pt-BR" sz="2000" dirty="0"/>
          </a:p>
          <a:p>
            <a:pPr>
              <a:buFontTx/>
              <a:buChar char="-"/>
            </a:pPr>
            <a:endParaRPr lang="pt-BR" sz="2400" dirty="0"/>
          </a:p>
          <a:p>
            <a:pPr>
              <a:buFontTx/>
              <a:buChar char="-"/>
            </a:pPr>
            <a:r>
              <a:rPr lang="pt-BR" sz="2400" dirty="0"/>
              <a:t>Exemplo de sociedades políticas: família, tribos, clãs e Estado</a:t>
            </a:r>
          </a:p>
        </p:txBody>
      </p:sp>
      <p:sp>
        <p:nvSpPr>
          <p:cNvPr id="3" name="Título 2"/>
          <p:cNvSpPr>
            <a:spLocks noGrp="1"/>
          </p:cNvSpPr>
          <p:nvPr>
            <p:ph type="title"/>
          </p:nvPr>
        </p:nvSpPr>
        <p:spPr/>
        <p:txBody>
          <a:bodyPr>
            <a:normAutofit/>
          </a:bodyPr>
          <a:lstStyle/>
          <a:p>
            <a:pPr algn="ctr"/>
            <a:r>
              <a:rPr lang="pt-BR" sz="3200" dirty="0"/>
              <a:t>SOCIEDADES POLÍTICAS</a:t>
            </a:r>
          </a:p>
        </p:txBody>
      </p:sp>
    </p:spTree>
    <p:extLst>
      <p:ext uri="{BB962C8B-B14F-4D97-AF65-F5344CB8AC3E}">
        <p14:creationId xmlns:p14="http://schemas.microsoft.com/office/powerpoint/2010/main" val="90274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03CBDC3-F629-3F12-05DE-D730864611AE}"/>
              </a:ext>
            </a:extLst>
          </p:cNvPr>
          <p:cNvSpPr>
            <a:spLocks noGrp="1"/>
          </p:cNvSpPr>
          <p:nvPr>
            <p:ph idx="1"/>
          </p:nvPr>
        </p:nvSpPr>
        <p:spPr>
          <a:xfrm>
            <a:off x="457200" y="1916832"/>
            <a:ext cx="8229600" cy="4525963"/>
          </a:xfrm>
        </p:spPr>
        <p:txBody>
          <a:bodyPr/>
          <a:lstStyle/>
          <a:p>
            <a:r>
              <a:rPr lang="pt-BR" dirty="0"/>
              <a:t> Origem e formação do estado</a:t>
            </a:r>
          </a:p>
          <a:p>
            <a:pPr marL="109728" indent="0">
              <a:buNone/>
            </a:pPr>
            <a:endParaRPr lang="pt-BR" dirty="0"/>
          </a:p>
          <a:p>
            <a:r>
              <a:rPr lang="pt-BR" dirty="0"/>
              <a:t>Aparecimento do estado</a:t>
            </a:r>
          </a:p>
          <a:p>
            <a:endParaRPr lang="pt-BR" dirty="0"/>
          </a:p>
          <a:p>
            <a:r>
              <a:rPr lang="pt-BR" dirty="0"/>
              <a:t>  Formação Originária do Estado: </a:t>
            </a:r>
          </a:p>
          <a:p>
            <a:pPr marL="109728" indent="0">
              <a:buNone/>
            </a:pPr>
            <a:endParaRPr lang="pt-BR" dirty="0"/>
          </a:p>
          <a:p>
            <a:pPr>
              <a:buFontTx/>
              <a:buChar char="-"/>
            </a:pPr>
            <a:r>
              <a:rPr lang="pt-BR" sz="1800" dirty="0">
                <a:effectLst/>
                <a:ea typeface="Aptos" panose="020B0004020202020204" pitchFamily="34" charset="0"/>
                <a:cs typeface="Times New Roman" panose="02020603050405020304" pitchFamily="18" charset="0"/>
              </a:rPr>
              <a:t>Teorias que afirmam a formação </a:t>
            </a:r>
            <a:r>
              <a:rPr lang="pt-BR" sz="1800" i="1" dirty="0">
                <a:effectLst/>
                <a:ea typeface="Aptos" panose="020B0004020202020204" pitchFamily="34" charset="0"/>
                <a:cs typeface="Times New Roman" panose="02020603050405020304" pitchFamily="18" charset="0"/>
              </a:rPr>
              <a:t>natural </a:t>
            </a:r>
            <a:r>
              <a:rPr lang="pt-BR" sz="1800" dirty="0">
                <a:effectLst/>
                <a:ea typeface="Aptos" panose="020B0004020202020204" pitchFamily="34" charset="0"/>
                <a:cs typeface="Times New Roman" panose="02020603050405020304" pitchFamily="18" charset="0"/>
              </a:rPr>
              <a:t>ou espontânea do Estado </a:t>
            </a:r>
          </a:p>
          <a:p>
            <a:pPr>
              <a:buFontTx/>
              <a:buChar char="-"/>
            </a:pPr>
            <a:r>
              <a:rPr lang="pt-BR" sz="1800" dirty="0">
                <a:cs typeface="Times New Roman" panose="02020603050405020304" pitchFamily="18" charset="0"/>
              </a:rPr>
              <a:t> Teorias que sustentam a formação contratual dos Estados </a:t>
            </a:r>
            <a:endParaRPr lang="pt-BR" dirty="0"/>
          </a:p>
          <a:p>
            <a:endParaRPr lang="pt-BR" dirty="0"/>
          </a:p>
          <a:p>
            <a:pPr marL="109728" indent="0">
              <a:buNone/>
            </a:pPr>
            <a:endParaRPr lang="pt-BR" dirty="0"/>
          </a:p>
        </p:txBody>
      </p:sp>
      <p:sp>
        <p:nvSpPr>
          <p:cNvPr id="3" name="Título 2">
            <a:extLst>
              <a:ext uri="{FF2B5EF4-FFF2-40B4-BE49-F238E27FC236}">
                <a16:creationId xmlns:a16="http://schemas.microsoft.com/office/drawing/2014/main" id="{C18FE498-E8B0-27FD-A5A3-E87DB202D926}"/>
              </a:ext>
            </a:extLst>
          </p:cNvPr>
          <p:cNvSpPr>
            <a:spLocks noGrp="1"/>
          </p:cNvSpPr>
          <p:nvPr>
            <p:ph type="title"/>
          </p:nvPr>
        </p:nvSpPr>
        <p:spPr/>
        <p:txBody>
          <a:bodyPr/>
          <a:lstStyle/>
          <a:p>
            <a:pPr algn="ctr"/>
            <a:r>
              <a:rPr lang="pt-BR" dirty="0"/>
              <a:t>DO ESTADO</a:t>
            </a:r>
          </a:p>
        </p:txBody>
      </p:sp>
    </p:spTree>
    <p:extLst>
      <p:ext uri="{BB962C8B-B14F-4D97-AF65-F5344CB8AC3E}">
        <p14:creationId xmlns:p14="http://schemas.microsoft.com/office/powerpoint/2010/main" val="112641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03CBDC3-F629-3F12-05DE-D730864611AE}"/>
              </a:ext>
            </a:extLst>
          </p:cNvPr>
          <p:cNvSpPr>
            <a:spLocks noGrp="1"/>
          </p:cNvSpPr>
          <p:nvPr>
            <p:ph idx="1"/>
          </p:nvPr>
        </p:nvSpPr>
        <p:spPr>
          <a:xfrm>
            <a:off x="457200" y="1700808"/>
            <a:ext cx="8229600" cy="4525963"/>
          </a:xfrm>
        </p:spPr>
        <p:txBody>
          <a:bodyPr>
            <a:normAutofit/>
          </a:bodyPr>
          <a:lstStyle/>
          <a:p>
            <a:r>
              <a:rPr lang="pt-BR" dirty="0"/>
              <a:t> Teorias não contratualistas: </a:t>
            </a:r>
          </a:p>
          <a:p>
            <a:pPr marL="109728" indent="0">
              <a:buNone/>
            </a:pPr>
            <a:endParaRPr lang="pt-BR" dirty="0"/>
          </a:p>
          <a:p>
            <a:pPr>
              <a:buFontTx/>
              <a:buChar char="-"/>
            </a:pPr>
            <a:r>
              <a:rPr lang="pt-BR" dirty="0"/>
              <a:t>Origem familial ou patriarcal;</a:t>
            </a:r>
          </a:p>
          <a:p>
            <a:pPr>
              <a:buFontTx/>
              <a:buChar char="-"/>
            </a:pPr>
            <a:r>
              <a:rPr lang="pt-BR" dirty="0"/>
              <a:t> Origem em atos de força, de violência ou de conquista;</a:t>
            </a:r>
          </a:p>
          <a:p>
            <a:pPr>
              <a:buFontTx/>
              <a:buChar char="-"/>
            </a:pPr>
            <a:r>
              <a:rPr lang="pt-BR" dirty="0"/>
              <a:t> Origem em causas econômicas ou patrimoniais;</a:t>
            </a:r>
          </a:p>
          <a:p>
            <a:pPr>
              <a:buFontTx/>
              <a:buChar char="-"/>
            </a:pPr>
            <a:r>
              <a:rPr lang="pt-BR" dirty="0"/>
              <a:t> Origem no desenvolvimento interno da sociedade.</a:t>
            </a:r>
          </a:p>
          <a:p>
            <a:pPr marL="109728" indent="0">
              <a:buNone/>
            </a:pPr>
            <a:endParaRPr lang="pt-BR" dirty="0"/>
          </a:p>
        </p:txBody>
      </p:sp>
      <p:sp>
        <p:nvSpPr>
          <p:cNvPr id="3" name="Título 2">
            <a:extLst>
              <a:ext uri="{FF2B5EF4-FFF2-40B4-BE49-F238E27FC236}">
                <a16:creationId xmlns:a16="http://schemas.microsoft.com/office/drawing/2014/main" id="{C18FE498-E8B0-27FD-A5A3-E87DB202D926}"/>
              </a:ext>
            </a:extLst>
          </p:cNvPr>
          <p:cNvSpPr>
            <a:spLocks noGrp="1"/>
          </p:cNvSpPr>
          <p:nvPr>
            <p:ph type="title"/>
          </p:nvPr>
        </p:nvSpPr>
        <p:spPr/>
        <p:txBody>
          <a:bodyPr/>
          <a:lstStyle/>
          <a:p>
            <a:pPr algn="ctr"/>
            <a:r>
              <a:rPr lang="pt-BR" dirty="0"/>
              <a:t>DO ESTADO</a:t>
            </a:r>
          </a:p>
        </p:txBody>
      </p:sp>
    </p:spTree>
    <p:extLst>
      <p:ext uri="{BB962C8B-B14F-4D97-AF65-F5344CB8AC3E}">
        <p14:creationId xmlns:p14="http://schemas.microsoft.com/office/powerpoint/2010/main" val="35109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844824"/>
            <a:ext cx="8229600" cy="4525963"/>
          </a:xfrm>
        </p:spPr>
        <p:txBody>
          <a:bodyPr/>
          <a:lstStyle/>
          <a:p>
            <a:r>
              <a:rPr lang="pt-BR" dirty="0"/>
              <a:t> EVOLUÇÃO HISTÓRICA DO ESTADO:</a:t>
            </a:r>
          </a:p>
          <a:p>
            <a:endParaRPr lang="pt-BR" sz="2400" dirty="0"/>
          </a:p>
          <a:p>
            <a:pPr>
              <a:buFontTx/>
              <a:buChar char="-"/>
            </a:pPr>
            <a:r>
              <a:rPr lang="pt-BR" sz="2400" dirty="0">
                <a:effectLst/>
                <a:ea typeface="Aptos" panose="020B0004020202020204" pitchFamily="34" charset="0"/>
                <a:cs typeface="Times New Roman" panose="02020603050405020304" pitchFamily="18" charset="0"/>
              </a:rPr>
              <a:t>Estado Antigo  </a:t>
            </a:r>
          </a:p>
          <a:p>
            <a:pPr>
              <a:buFontTx/>
              <a:buChar char="-"/>
            </a:pPr>
            <a:r>
              <a:rPr lang="pt-BR" sz="2400" dirty="0">
                <a:cs typeface="Times New Roman" panose="02020603050405020304" pitchFamily="18" charset="0"/>
              </a:rPr>
              <a:t> Estado Grego</a:t>
            </a:r>
          </a:p>
          <a:p>
            <a:pPr>
              <a:buFontTx/>
              <a:buChar char="-"/>
            </a:pPr>
            <a:r>
              <a:rPr lang="pt-BR" sz="2400" dirty="0">
                <a:cs typeface="Times New Roman" panose="02020603050405020304" pitchFamily="18" charset="0"/>
              </a:rPr>
              <a:t> Estado Romano </a:t>
            </a:r>
          </a:p>
          <a:p>
            <a:pPr>
              <a:buFontTx/>
              <a:buChar char="-"/>
            </a:pPr>
            <a:r>
              <a:rPr lang="pt-BR" sz="2400" dirty="0">
                <a:cs typeface="Times New Roman" panose="02020603050405020304" pitchFamily="18" charset="0"/>
              </a:rPr>
              <a:t> Estado Medieval </a:t>
            </a:r>
          </a:p>
          <a:p>
            <a:pPr>
              <a:buFontTx/>
              <a:buChar char="-"/>
            </a:pPr>
            <a:r>
              <a:rPr lang="pt-BR" sz="2400" dirty="0">
                <a:cs typeface="Times New Roman" panose="02020603050405020304" pitchFamily="18" charset="0"/>
              </a:rPr>
              <a:t> Estado Moderno</a:t>
            </a:r>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lstStyle/>
          <a:p>
            <a:pPr algn="ctr"/>
            <a:r>
              <a:rPr lang="pt-BR" dirty="0"/>
              <a:t>DO ESTADO</a:t>
            </a:r>
          </a:p>
        </p:txBody>
      </p:sp>
    </p:spTree>
    <p:extLst>
      <p:ext uri="{BB962C8B-B14F-4D97-AF65-F5344CB8AC3E}">
        <p14:creationId xmlns:p14="http://schemas.microsoft.com/office/powerpoint/2010/main" val="386033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391151"/>
            <a:ext cx="8229600" cy="4525963"/>
          </a:xfrm>
        </p:spPr>
        <p:txBody>
          <a:bodyPr>
            <a:normAutofit fontScale="92500" lnSpcReduction="20000"/>
          </a:bodyPr>
          <a:lstStyle/>
          <a:p>
            <a:r>
              <a:rPr lang="pt-BR" dirty="0"/>
              <a:t> Características:</a:t>
            </a:r>
          </a:p>
          <a:p>
            <a:pPr marL="109728" indent="0">
              <a:buNone/>
            </a:pPr>
            <a:endParaRPr lang="pt-BR" sz="2400" dirty="0"/>
          </a:p>
          <a:p>
            <a:pPr>
              <a:buFontTx/>
              <a:buChar char="-"/>
            </a:pPr>
            <a:r>
              <a:rPr lang="pt-BR" sz="2400" dirty="0">
                <a:ea typeface="Aptos" panose="020B0004020202020204" pitchFamily="34" charset="0"/>
                <a:cs typeface="Times New Roman" panose="02020603050405020304" pitchFamily="18" charset="0"/>
              </a:rPr>
              <a:t>Soberania</a:t>
            </a:r>
          </a:p>
          <a:p>
            <a:pPr marL="109728" indent="0">
              <a:buNone/>
            </a:pPr>
            <a:r>
              <a:rPr lang="pt-BR" sz="2200" dirty="0">
                <a:ea typeface="Aptos" panose="020B0004020202020204" pitchFamily="34" charset="0"/>
                <a:cs typeface="Times New Roman" panose="02020603050405020304" pitchFamily="18" charset="0"/>
              </a:rPr>
              <a:t>O</a:t>
            </a:r>
            <a:r>
              <a:rPr lang="pt-BR" sz="2200" dirty="0">
                <a:effectLst/>
                <a:ea typeface="Aptos" panose="020B0004020202020204" pitchFamily="34" charset="0"/>
                <a:cs typeface="Times New Roman" panose="02020603050405020304" pitchFamily="18" charset="0"/>
              </a:rPr>
              <a:t> poder de organizar-se juridicamente e de fazer valer dentro de seu território a universalidade de suas decisões nos limites dos fins éticos de convivência.</a:t>
            </a:r>
          </a:p>
          <a:p>
            <a:pPr marL="109728" indent="0">
              <a:buNone/>
            </a:pPr>
            <a:endParaRPr lang="pt-BR" sz="2400" dirty="0">
              <a:effectLst/>
              <a:ea typeface="Aptos" panose="020B0004020202020204" pitchFamily="34" charset="0"/>
              <a:cs typeface="Times New Roman" panose="02020603050405020304" pitchFamily="18" charset="0"/>
            </a:endParaRPr>
          </a:p>
          <a:p>
            <a:pPr>
              <a:buFontTx/>
              <a:buChar char="-"/>
            </a:pPr>
            <a:r>
              <a:rPr lang="pt-BR" sz="2400" dirty="0">
                <a:cs typeface="Times New Roman" panose="02020603050405020304" pitchFamily="18" charset="0"/>
              </a:rPr>
              <a:t> Território</a:t>
            </a:r>
          </a:p>
          <a:p>
            <a:pPr marL="109728" indent="0">
              <a:buNone/>
            </a:pPr>
            <a:r>
              <a:rPr lang="pt-BR" sz="2400" dirty="0">
                <a:cs typeface="Times New Roman" panose="02020603050405020304" pitchFamily="18" charset="0"/>
              </a:rPr>
              <a:t>Perda temporária ou parcial do território</a:t>
            </a:r>
          </a:p>
          <a:p>
            <a:pPr marL="109728" indent="0">
              <a:buNone/>
            </a:pPr>
            <a:r>
              <a:rPr lang="pt-BR" sz="2400" dirty="0">
                <a:cs typeface="Times New Roman" panose="02020603050405020304" pitchFamily="18" charset="0"/>
              </a:rPr>
              <a:t>Delimitação da ação soberana do Estado</a:t>
            </a:r>
          </a:p>
          <a:p>
            <a:pPr marL="109728" indent="0">
              <a:buNone/>
            </a:pPr>
            <a:r>
              <a:rPr lang="pt-BR" sz="2400" dirty="0">
                <a:cs typeface="Times New Roman" panose="02020603050405020304" pitchFamily="18" charset="0"/>
              </a:rPr>
              <a:t>Território como objeto de direitos do Estado</a:t>
            </a:r>
          </a:p>
          <a:p>
            <a:pPr marL="109728" indent="0">
              <a:buNone/>
            </a:pPr>
            <a:endParaRPr lang="pt-BR" sz="2400" dirty="0">
              <a:cs typeface="Times New Roman" panose="02020603050405020304" pitchFamily="18" charset="0"/>
            </a:endParaRPr>
          </a:p>
          <a:p>
            <a:pPr>
              <a:buFontTx/>
              <a:buChar char="-"/>
            </a:pPr>
            <a:r>
              <a:rPr lang="pt-BR" sz="2400" dirty="0">
                <a:cs typeface="Times New Roman" panose="02020603050405020304" pitchFamily="18" charset="0"/>
              </a:rPr>
              <a:t> Povo </a:t>
            </a:r>
          </a:p>
          <a:p>
            <a:pPr marL="109728" indent="0">
              <a:buNone/>
            </a:pPr>
            <a:r>
              <a:rPr lang="pt-BR" sz="2200" dirty="0">
                <a:cs typeface="Times New Roman" panose="02020603050405020304" pitchFamily="18" charset="0"/>
              </a:rPr>
              <a:t>O povo como o conjunto dos cidadãos do Estado.</a:t>
            </a:r>
          </a:p>
          <a:p>
            <a:pPr>
              <a:buFontTx/>
              <a:buChar char="-"/>
            </a:pPr>
            <a:endParaRPr lang="pt-BR" sz="2400" dirty="0">
              <a:cs typeface="Times New Roman" panose="02020603050405020304" pitchFamily="18" charset="0"/>
            </a:endParaRPr>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lstStyle/>
          <a:p>
            <a:pPr algn="ctr"/>
            <a:r>
              <a:rPr lang="pt-BR" dirty="0"/>
              <a:t>ESTADO MODERNO</a:t>
            </a:r>
          </a:p>
        </p:txBody>
      </p:sp>
    </p:spTree>
    <p:extLst>
      <p:ext uri="{BB962C8B-B14F-4D97-AF65-F5344CB8AC3E}">
        <p14:creationId xmlns:p14="http://schemas.microsoft.com/office/powerpoint/2010/main" val="243182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2057399"/>
            <a:ext cx="8229600" cy="4899993"/>
          </a:xfrm>
        </p:spPr>
        <p:txBody>
          <a:bodyPr>
            <a:normAutofit fontScale="77500" lnSpcReduction="20000"/>
          </a:bodyPr>
          <a:lstStyle/>
          <a:p>
            <a:r>
              <a:rPr lang="pt-BR" sz="3100" dirty="0"/>
              <a:t> Sociedade x Estado</a:t>
            </a:r>
          </a:p>
          <a:p>
            <a:endParaRPr lang="pt-BR" sz="3100" dirty="0"/>
          </a:p>
          <a:p>
            <a:r>
              <a:rPr lang="pt-BR" sz="3100" dirty="0"/>
              <a:t> O poder do Estado</a:t>
            </a:r>
          </a:p>
          <a:p>
            <a:pPr marL="109728" indent="0">
              <a:buNone/>
            </a:pPr>
            <a:endParaRPr lang="pt-BR" dirty="0"/>
          </a:p>
          <a:p>
            <a:pPr>
              <a:buFontTx/>
              <a:buChar char="-"/>
            </a:pPr>
            <a:r>
              <a:rPr lang="pt-BR" sz="3100" dirty="0"/>
              <a:t>Poder do estado como poder político</a:t>
            </a:r>
          </a:p>
          <a:p>
            <a:pPr marL="109728" indent="0">
              <a:buNone/>
            </a:pPr>
            <a:r>
              <a:rPr lang="pt-BR" sz="2600" dirty="0"/>
              <a:t>Poder político, incondicionado e preocupado em assegurar sua eficácia, sem qualquer limitação. </a:t>
            </a:r>
          </a:p>
          <a:p>
            <a:pPr>
              <a:buFontTx/>
              <a:buChar char="-"/>
            </a:pPr>
            <a:r>
              <a:rPr lang="pt-BR" sz="3100" dirty="0"/>
              <a:t>Poder do estado como poder jurídico</a:t>
            </a:r>
          </a:p>
          <a:p>
            <a:pPr marL="109728" indent="0">
              <a:buNone/>
            </a:pPr>
            <a:r>
              <a:rPr lang="pt-BR" sz="2600" dirty="0"/>
              <a:t>Nascido do direito e exercido exclusivamente para o alcance de fins jurídicos. O verdadeiro sentido de poder ou dominação estatal não é o de que uns homens estão submetidos a outros, mas sim o de que todos os homens estão submetidos às normas.</a:t>
            </a:r>
          </a:p>
          <a:p>
            <a:pPr>
              <a:buFontTx/>
              <a:buChar char="-"/>
            </a:pPr>
            <a:endParaRPr lang="pt-BR" dirty="0"/>
          </a:p>
          <a:p>
            <a:pPr>
              <a:buFontTx/>
              <a:buChar char="-"/>
            </a:pPr>
            <a:endParaRPr lang="pt-BR" dirty="0"/>
          </a:p>
          <a:p>
            <a:pPr>
              <a:buFontTx/>
              <a:buChar char="-"/>
            </a:pPr>
            <a:r>
              <a:rPr lang="pt-BR" dirty="0"/>
              <a:t> </a:t>
            </a: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fontScale="90000"/>
          </a:bodyPr>
          <a:lstStyle/>
          <a:p>
            <a:pPr algn="ctr"/>
            <a:r>
              <a:rPr lang="pt-BR" dirty="0"/>
              <a:t>FINALIDADES E FUNÇÕES DO ESTADO</a:t>
            </a:r>
          </a:p>
        </p:txBody>
      </p:sp>
    </p:spTree>
    <p:extLst>
      <p:ext uri="{BB962C8B-B14F-4D97-AF65-F5344CB8AC3E}">
        <p14:creationId xmlns:p14="http://schemas.microsoft.com/office/powerpoint/2010/main" val="295310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2564904"/>
            <a:ext cx="8229600" cy="2091681"/>
          </a:xfrm>
        </p:spPr>
        <p:txBody>
          <a:bodyPr>
            <a:normAutofit/>
          </a:bodyPr>
          <a:lstStyle/>
          <a:p>
            <a:pPr marL="109728" indent="0" algn="just">
              <a:buNone/>
            </a:pPr>
            <a:r>
              <a:rPr lang="pt-BR" dirty="0"/>
              <a:t> </a:t>
            </a:r>
            <a:r>
              <a:rPr lang="pt-BR" sz="3600" i="1" dirty="0">
                <a:latin typeface="+mj-lt"/>
                <a:cs typeface="Times New Roman" panose="02020603050405020304" pitchFamily="18" charset="0"/>
              </a:rPr>
              <a:t>O</a:t>
            </a:r>
            <a:r>
              <a:rPr lang="pt-BR" sz="3600" i="1" dirty="0">
                <a:effectLst/>
                <a:latin typeface="+mj-lt"/>
                <a:ea typeface="Aptos" panose="020B0004020202020204" pitchFamily="34" charset="0"/>
                <a:cs typeface="Times New Roman" panose="02020603050405020304" pitchFamily="18" charset="0"/>
              </a:rPr>
              <a:t>rdem jurídica soberana que tem por fim o bem comum de um povo situado em determinado território.</a:t>
            </a:r>
            <a:endParaRPr lang="pt-BR" sz="3600" dirty="0">
              <a:latin typeface="+mj-lt"/>
            </a:endParaRPr>
          </a:p>
          <a:p>
            <a:pPr marL="109728" indent="0">
              <a:buNone/>
            </a:pPr>
            <a:endParaRPr lang="pt-BR" dirty="0"/>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sz="4800" dirty="0"/>
              <a:t>CONCEITO DE ESTADO</a:t>
            </a:r>
          </a:p>
        </p:txBody>
      </p:sp>
    </p:spTree>
    <p:extLst>
      <p:ext uri="{BB962C8B-B14F-4D97-AF65-F5344CB8AC3E}">
        <p14:creationId xmlns:p14="http://schemas.microsoft.com/office/powerpoint/2010/main" val="194716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772816"/>
            <a:ext cx="8229600" cy="4018451"/>
          </a:xfrm>
        </p:spPr>
        <p:txBody>
          <a:bodyPr>
            <a:normAutofit/>
          </a:bodyPr>
          <a:lstStyle/>
          <a:p>
            <a:pPr>
              <a:buNone/>
            </a:pPr>
            <a:r>
              <a:rPr lang="pt-BR" dirty="0"/>
              <a:t> </a:t>
            </a:r>
          </a:p>
          <a:p>
            <a:r>
              <a:rPr lang="pt-BR" dirty="0"/>
              <a:t>Conceito</a:t>
            </a:r>
          </a:p>
          <a:p>
            <a:pPr>
              <a:buNone/>
            </a:pPr>
            <a:endParaRPr lang="pt-BR" dirty="0"/>
          </a:p>
          <a:p>
            <a:r>
              <a:rPr lang="pt-BR" dirty="0"/>
              <a:t> Objeto de estudo</a:t>
            </a:r>
          </a:p>
          <a:p>
            <a:endParaRPr lang="pt-BR" dirty="0"/>
          </a:p>
          <a:p>
            <a:r>
              <a:rPr lang="pt-BR" dirty="0"/>
              <a:t> Estado x Poder</a:t>
            </a:r>
          </a:p>
          <a:p>
            <a:pPr>
              <a:buNone/>
            </a:pPr>
            <a:endParaRPr lang="pt-BR" dirty="0"/>
          </a:p>
          <a:p>
            <a:r>
              <a:rPr lang="pt-BR" dirty="0"/>
              <a:t> O poder das redes sociais</a:t>
            </a:r>
          </a:p>
          <a:p>
            <a:endParaRPr lang="pt-BR" dirty="0"/>
          </a:p>
        </p:txBody>
      </p:sp>
      <p:sp>
        <p:nvSpPr>
          <p:cNvPr id="3" name="Título 2"/>
          <p:cNvSpPr>
            <a:spLocks noGrp="1"/>
          </p:cNvSpPr>
          <p:nvPr>
            <p:ph type="title"/>
          </p:nvPr>
        </p:nvSpPr>
        <p:spPr/>
        <p:txBody>
          <a:bodyPr>
            <a:normAutofit/>
          </a:bodyPr>
          <a:lstStyle/>
          <a:p>
            <a:pPr algn="ctr"/>
            <a:r>
              <a:rPr lang="pt-BR" sz="3800" dirty="0"/>
              <a:t>CIÊNCIA POLÍTICA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2057399"/>
            <a:ext cx="8229600" cy="4525963"/>
          </a:xfrm>
        </p:spPr>
        <p:txBody>
          <a:bodyPr>
            <a:normAutofit/>
          </a:bodyPr>
          <a:lstStyle/>
          <a:p>
            <a:pPr algn="just"/>
            <a:r>
              <a:rPr lang="pt-BR" dirty="0"/>
              <a:t> Personalidade Jurídica do Estado</a:t>
            </a:r>
          </a:p>
          <a:p>
            <a:pPr marL="109728" indent="0" algn="just">
              <a:buNone/>
            </a:pPr>
            <a:endParaRPr lang="pt-BR" dirty="0"/>
          </a:p>
          <a:p>
            <a:pPr marL="109728" indent="0" algn="just">
              <a:buNone/>
            </a:pPr>
            <a:endParaRPr lang="pt-BR" dirty="0"/>
          </a:p>
          <a:p>
            <a:pPr algn="just">
              <a:buFontTx/>
              <a:buChar char="-"/>
            </a:pPr>
            <a:r>
              <a:rPr lang="pt-BR" sz="2400" dirty="0"/>
              <a:t>A concepção do Estado como pessoa jurídica representa um extraordinário avanço no sentido da disciplina jurídica do interesse coletivo, pois promove a conciliação do político com o jurídico.</a:t>
            </a:r>
          </a:p>
          <a:p>
            <a:pPr marL="109728" indent="0">
              <a:buNone/>
            </a:pPr>
            <a:endParaRPr lang="pt-BR" sz="2400" dirty="0"/>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ESTADO E DIREITO</a:t>
            </a:r>
          </a:p>
        </p:txBody>
      </p:sp>
    </p:spTree>
    <p:extLst>
      <p:ext uri="{BB962C8B-B14F-4D97-AF65-F5344CB8AC3E}">
        <p14:creationId xmlns:p14="http://schemas.microsoft.com/office/powerpoint/2010/main" val="332940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395536" y="1700808"/>
            <a:ext cx="8229600" cy="4525963"/>
          </a:xfrm>
        </p:spPr>
        <p:txBody>
          <a:bodyPr>
            <a:normAutofit/>
          </a:bodyPr>
          <a:lstStyle/>
          <a:p>
            <a:pPr algn="just"/>
            <a:r>
              <a:rPr lang="pt-BR" dirty="0"/>
              <a:t> Face Social </a:t>
            </a:r>
          </a:p>
          <a:p>
            <a:pPr algn="just"/>
            <a:r>
              <a:rPr lang="pt-BR" dirty="0"/>
              <a:t> Face Jurídica </a:t>
            </a:r>
          </a:p>
          <a:p>
            <a:pPr algn="just"/>
            <a:r>
              <a:rPr lang="pt-BR" dirty="0"/>
              <a:t>Face Política</a:t>
            </a:r>
          </a:p>
          <a:p>
            <a:pPr>
              <a:buFontTx/>
              <a:buChar char="-"/>
            </a:pPr>
            <a:endParaRPr lang="pt-BR" dirty="0"/>
          </a:p>
          <a:p>
            <a:pPr algn="just">
              <a:buFontTx/>
              <a:buChar char="-"/>
            </a:pPr>
            <a:r>
              <a:rPr lang="pt-BR" sz="2000" dirty="0"/>
              <a:t>Na verdade, é impossível compreender-se o Estado e orientar sua dinâmica sem o direito e a política, pois toda fixação de regras de comportamento se prende a fundamentos e finalidades, enquanto a permanência de meios orientados para certos fins depende de sua inserção em normas jurídicas. </a:t>
            </a: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ESTADO, DIREITO E POLÍTICA</a:t>
            </a:r>
          </a:p>
        </p:txBody>
      </p:sp>
    </p:spTree>
    <p:extLst>
      <p:ext uri="{BB962C8B-B14F-4D97-AF65-F5344CB8AC3E}">
        <p14:creationId xmlns:p14="http://schemas.microsoft.com/office/powerpoint/2010/main" val="981035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539552" y="1268760"/>
            <a:ext cx="8229600" cy="5040560"/>
          </a:xfrm>
        </p:spPr>
        <p:txBody>
          <a:bodyPr>
            <a:normAutofit fontScale="85000" lnSpcReduction="20000"/>
          </a:bodyPr>
          <a:lstStyle/>
          <a:p>
            <a:pPr algn="just"/>
            <a:r>
              <a:rPr lang="pt-BR" dirty="0"/>
              <a:t> Sociedade x Comunidade</a:t>
            </a:r>
          </a:p>
          <a:p>
            <a:pPr marL="109728" indent="0" algn="just">
              <a:buNone/>
            </a:pPr>
            <a:endParaRPr lang="pt-BR" dirty="0"/>
          </a:p>
          <a:p>
            <a:pPr algn="just">
              <a:buFontTx/>
              <a:buChar char="-"/>
            </a:pPr>
            <a:r>
              <a:rPr lang="pt-BR" sz="1800" kern="100" dirty="0">
                <a:effectLst/>
                <a:ea typeface="Aptos" panose="020B0004020202020204" pitchFamily="34" charset="0"/>
                <a:cs typeface="Times New Roman" panose="02020603050405020304" pitchFamily="18" charset="0"/>
              </a:rPr>
              <a:t>SOCIEDADE - Toda sociedade, natural ou voluntária, agrupa os homens em torno de um objetivo, de um fim a atingir, pressupondo a participação da vontade. </a:t>
            </a:r>
          </a:p>
          <a:p>
            <a:pPr algn="just">
              <a:buFontTx/>
              <a:buChar char="-"/>
            </a:pPr>
            <a:endParaRPr lang="pt-BR" sz="1800" kern="100" dirty="0">
              <a:effectLst/>
              <a:ea typeface="Aptos" panose="020B0004020202020204" pitchFamily="34" charset="0"/>
              <a:cs typeface="Times New Roman" panose="02020603050405020304" pitchFamily="18" charset="0"/>
            </a:endParaRPr>
          </a:p>
          <a:p>
            <a:pPr algn="just">
              <a:buFontTx/>
              <a:buChar char="-"/>
            </a:pPr>
            <a:r>
              <a:rPr lang="pt-BR" sz="1800" kern="100" dirty="0">
                <a:effectLst/>
                <a:ea typeface="Aptos" panose="020B0004020202020204" pitchFamily="34" charset="0"/>
                <a:cs typeface="Times New Roman" panose="02020603050405020304" pitchFamily="18" charset="0"/>
              </a:rPr>
              <a:t>COMUNIDADE - Já a comunidade não se forma em função de qualquer objetivo, e a única aspiração de seus membros é a preservação da própria comunidade.</a:t>
            </a:r>
          </a:p>
          <a:p>
            <a:pPr algn="just">
              <a:buFontTx/>
              <a:buChar char="-"/>
            </a:pPr>
            <a:endParaRPr lang="pt-BR" sz="1800" kern="100" dirty="0">
              <a:effectLst/>
              <a:ea typeface="Aptos" panose="020B0004020202020204" pitchFamily="34" charset="0"/>
              <a:cs typeface="Times New Roman" panose="02020603050405020304" pitchFamily="18" charset="0"/>
            </a:endParaRPr>
          </a:p>
          <a:p>
            <a:pPr algn="just">
              <a:buFontTx/>
              <a:buChar char="-"/>
            </a:pPr>
            <a:r>
              <a:rPr lang="pt-BR" sz="1800" kern="100" dirty="0">
                <a:effectLst/>
                <a:ea typeface="Aptos" panose="020B0004020202020204" pitchFamily="34" charset="0"/>
                <a:cs typeface="Times New Roman" panose="02020603050405020304" pitchFamily="18" charset="0"/>
              </a:rPr>
              <a:t>SOCIEDADE - A existência da sociedade pressupõe a ocorrência de manifestações de conjunto juridicamente ordenadas, ligando-se os seus membros por vínculos jurídicos. </a:t>
            </a:r>
          </a:p>
          <a:p>
            <a:pPr algn="just">
              <a:buFontTx/>
              <a:buChar char="-"/>
            </a:pPr>
            <a:endParaRPr lang="pt-BR" sz="1800" kern="100" dirty="0">
              <a:effectLst/>
              <a:ea typeface="Aptos" panose="020B0004020202020204" pitchFamily="34" charset="0"/>
              <a:cs typeface="Times New Roman" panose="02020603050405020304" pitchFamily="18" charset="0"/>
            </a:endParaRPr>
          </a:p>
          <a:p>
            <a:pPr algn="just">
              <a:buFontTx/>
              <a:buChar char="-"/>
            </a:pPr>
            <a:r>
              <a:rPr lang="pt-BR" sz="1800" kern="100" dirty="0">
                <a:ea typeface="Aptos" panose="020B0004020202020204" pitchFamily="34" charset="0"/>
                <a:cs typeface="Times New Roman" panose="02020603050405020304" pitchFamily="18" charset="0"/>
              </a:rPr>
              <a:t> </a:t>
            </a:r>
            <a:r>
              <a:rPr lang="pt-BR" sz="1800" kern="100" dirty="0">
                <a:effectLst/>
                <a:ea typeface="Aptos" panose="020B0004020202020204" pitchFamily="34" charset="0"/>
                <a:cs typeface="Times New Roman" panose="02020603050405020304" pitchFamily="18" charset="0"/>
              </a:rPr>
              <a:t>COMUNIDADE - Comunidade inexiste qualquer relação jurídica e os comportamentos comuns de seus membros são determinados apenas pelos sentimentos comuns.</a:t>
            </a:r>
          </a:p>
          <a:p>
            <a:pPr algn="just">
              <a:buFontTx/>
              <a:buChar char="-"/>
            </a:pPr>
            <a:endParaRPr lang="pt-BR" sz="1800" kern="100" dirty="0">
              <a:effectLst/>
              <a:ea typeface="Aptos" panose="020B0004020202020204" pitchFamily="34" charset="0"/>
              <a:cs typeface="Times New Roman" panose="02020603050405020304" pitchFamily="18" charset="0"/>
            </a:endParaRPr>
          </a:p>
          <a:p>
            <a:pPr algn="just">
              <a:buFontTx/>
              <a:buChar char="-"/>
            </a:pPr>
            <a:r>
              <a:rPr lang="pt-BR" sz="1800" kern="100" dirty="0">
                <a:effectLst/>
                <a:ea typeface="Aptos" panose="020B0004020202020204" pitchFamily="34" charset="0"/>
                <a:cs typeface="Times New Roman" panose="02020603050405020304" pitchFamily="18" charset="0"/>
              </a:rPr>
              <a:t>SOCIEDADE - Em toda sociedade existe, necessariamente, um poder social, reconhecido pela ordenação jurídica.</a:t>
            </a:r>
          </a:p>
          <a:p>
            <a:pPr algn="just">
              <a:buFontTx/>
              <a:buChar char="-"/>
            </a:pPr>
            <a:endParaRPr lang="pt-BR" sz="1800" kern="100" dirty="0">
              <a:effectLst/>
              <a:ea typeface="Aptos" panose="020B0004020202020204" pitchFamily="34" charset="0"/>
              <a:cs typeface="Times New Roman" panose="02020603050405020304" pitchFamily="18" charset="0"/>
            </a:endParaRPr>
          </a:p>
          <a:p>
            <a:pPr algn="just">
              <a:buFontTx/>
              <a:buChar char="-"/>
            </a:pPr>
            <a:r>
              <a:rPr lang="pt-BR" sz="1800" kern="100" dirty="0">
                <a:effectLst/>
                <a:ea typeface="Aptos" panose="020B0004020202020204" pitchFamily="34" charset="0"/>
                <a:cs typeface="Times New Roman" panose="02020603050405020304" pitchFamily="18" charset="0"/>
              </a:rPr>
              <a:t>COMUNIDADE - Na comunidade, não há regras jurídicas, nem finalidade a atingir, nem um poder, no máximo centro de influências. </a:t>
            </a: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9728" indent="0" algn="just">
              <a:buNone/>
            </a:pPr>
            <a:endParaRPr lang="pt-BR" dirty="0"/>
          </a:p>
          <a:p>
            <a:pPr marL="109728" indent="0">
              <a:buNone/>
            </a:pPr>
            <a:endParaRPr lang="pt-BR" sz="2400" dirty="0"/>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a:xfrm>
            <a:off x="457200" y="53752"/>
            <a:ext cx="8229600" cy="1143000"/>
          </a:xfrm>
        </p:spPr>
        <p:txBody>
          <a:bodyPr>
            <a:normAutofit/>
          </a:bodyPr>
          <a:lstStyle/>
          <a:p>
            <a:pPr algn="ctr"/>
            <a:r>
              <a:rPr lang="pt-BR" dirty="0"/>
              <a:t>ESTADO E NAÇÃO</a:t>
            </a:r>
          </a:p>
        </p:txBody>
      </p:sp>
    </p:spTree>
    <p:extLst>
      <p:ext uri="{BB962C8B-B14F-4D97-AF65-F5344CB8AC3E}">
        <p14:creationId xmlns:p14="http://schemas.microsoft.com/office/powerpoint/2010/main" val="266069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395536" y="1700808"/>
            <a:ext cx="8229600" cy="4525963"/>
          </a:xfrm>
        </p:spPr>
        <p:txBody>
          <a:bodyPr>
            <a:normAutofit/>
          </a:bodyPr>
          <a:lstStyle/>
          <a:p>
            <a:pPr algn="just"/>
            <a:r>
              <a:rPr lang="pt-BR" dirty="0"/>
              <a:t> Ordem x Dinamismo Social </a:t>
            </a:r>
          </a:p>
          <a:p>
            <a:pPr algn="just"/>
            <a:endParaRPr lang="pt-BR" dirty="0"/>
          </a:p>
          <a:p>
            <a:pPr algn="just"/>
            <a:r>
              <a:rPr lang="pt-BR" dirty="0"/>
              <a:t>Dinamicidade do Estado </a:t>
            </a:r>
          </a:p>
          <a:p>
            <a:pPr algn="just"/>
            <a:endParaRPr lang="pt-BR" dirty="0"/>
          </a:p>
          <a:p>
            <a:pPr algn="just"/>
            <a:r>
              <a:rPr lang="pt-BR" dirty="0"/>
              <a:t>Estado Adequado </a:t>
            </a:r>
          </a:p>
          <a:p>
            <a:pPr algn="just">
              <a:buFontTx/>
              <a:buChar char="-"/>
            </a:pPr>
            <a:r>
              <a:rPr lang="pt-BR" dirty="0"/>
              <a:t>Concepção do direito como totalidade dinâmica. </a:t>
            </a:r>
          </a:p>
          <a:p>
            <a:pPr algn="just">
              <a:buFontTx/>
              <a:buChar char="-"/>
            </a:pPr>
            <a:r>
              <a:rPr lang="pt-BR"/>
              <a:t>Aceitação </a:t>
            </a:r>
            <a:r>
              <a:rPr lang="pt-BR" dirty="0"/>
              <a:t>dos conflitos de opiniões e de interesses como fatos </a:t>
            </a:r>
            <a:r>
              <a:rPr lang="pt-BR"/>
              <a:t>normais. </a:t>
            </a:r>
            <a:endParaRPr lang="pt-BR" dirty="0"/>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fontScale="90000"/>
          </a:bodyPr>
          <a:lstStyle/>
          <a:p>
            <a:pPr algn="ctr"/>
            <a:r>
              <a:rPr lang="pt-BR" dirty="0"/>
              <a:t>MUDANÇAS DO ESTADO POR REFORMA E REVOLUÇÃO</a:t>
            </a:r>
          </a:p>
        </p:txBody>
      </p:sp>
    </p:spTree>
    <p:extLst>
      <p:ext uri="{BB962C8B-B14F-4D97-AF65-F5344CB8AC3E}">
        <p14:creationId xmlns:p14="http://schemas.microsoft.com/office/powerpoint/2010/main" val="328601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395536" y="1700808"/>
            <a:ext cx="8229600" cy="4525963"/>
          </a:xfrm>
        </p:spPr>
        <p:txBody>
          <a:bodyPr>
            <a:normAutofit/>
          </a:bodyPr>
          <a:lstStyle/>
          <a:p>
            <a:pPr algn="just"/>
            <a:r>
              <a:rPr lang="pt-BR" dirty="0"/>
              <a:t> Estado e Democracia </a:t>
            </a:r>
          </a:p>
          <a:p>
            <a:pPr algn="just"/>
            <a:r>
              <a:rPr lang="pt-BR" dirty="0"/>
              <a:t> Surgimento da Democracia – luta contra o absolutismo e direitos naturais</a:t>
            </a:r>
          </a:p>
          <a:p>
            <a:pPr algn="just"/>
            <a:r>
              <a:rPr lang="pt-BR" dirty="0"/>
              <a:t> Os três grandes movimentos político-sociais:</a:t>
            </a:r>
          </a:p>
          <a:p>
            <a:pPr marL="109728" indent="0" algn="just">
              <a:buNone/>
            </a:pPr>
            <a:endParaRPr lang="pt-BR" dirty="0"/>
          </a:p>
          <a:p>
            <a:pPr marL="109728" indent="0" algn="just">
              <a:buNone/>
            </a:pPr>
            <a:r>
              <a:rPr lang="pt-BR" dirty="0"/>
              <a:t>Revolução Inglesa - Bill </a:t>
            </a:r>
            <a:r>
              <a:rPr lang="pt-BR" dirty="0" err="1"/>
              <a:t>of</a:t>
            </a:r>
            <a:r>
              <a:rPr lang="pt-BR" dirty="0"/>
              <a:t> </a:t>
            </a:r>
            <a:r>
              <a:rPr lang="pt-BR" dirty="0" err="1"/>
              <a:t>Rights</a:t>
            </a:r>
            <a:r>
              <a:rPr lang="pt-BR" dirty="0"/>
              <a:t>, de 1689 - Declaração de Direitos de 1689</a:t>
            </a:r>
          </a:p>
          <a:p>
            <a:pPr marL="109728" indent="0" algn="just">
              <a:buNone/>
            </a:pPr>
            <a:r>
              <a:rPr lang="pt-BR" dirty="0"/>
              <a:t>Independência dos EUA</a:t>
            </a:r>
          </a:p>
          <a:p>
            <a:pPr marL="109728" indent="0" algn="just">
              <a:buNone/>
            </a:pPr>
            <a:r>
              <a:rPr lang="pt-BR" dirty="0"/>
              <a:t>Revolução Francesa</a:t>
            </a: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ESTADO E GOVERNO</a:t>
            </a:r>
          </a:p>
        </p:txBody>
      </p:sp>
    </p:spTree>
    <p:extLst>
      <p:ext uri="{BB962C8B-B14F-4D97-AF65-F5344CB8AC3E}">
        <p14:creationId xmlns:p14="http://schemas.microsoft.com/office/powerpoint/2010/main" val="2636092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44757" y="2057226"/>
            <a:ext cx="8229600" cy="4525963"/>
          </a:xfrm>
        </p:spPr>
        <p:txBody>
          <a:bodyPr>
            <a:normAutofit/>
          </a:bodyPr>
          <a:lstStyle/>
          <a:p>
            <a:pPr algn="just"/>
            <a:r>
              <a:rPr lang="pt-BR" dirty="0"/>
              <a:t> Democracia Direta – Ex.: Cantões da Suíça</a:t>
            </a:r>
          </a:p>
          <a:p>
            <a:pPr algn="just"/>
            <a:r>
              <a:rPr lang="pt-BR" dirty="0"/>
              <a:t> Democracia indireta – Ex.: </a:t>
            </a:r>
          </a:p>
          <a:p>
            <a:pPr algn="just"/>
            <a:r>
              <a:rPr lang="pt-BR" dirty="0"/>
              <a:t> Democracia semidireta – Ex.: Brasil</a:t>
            </a:r>
          </a:p>
          <a:p>
            <a:pPr algn="just"/>
            <a:endParaRPr lang="pt-BR" dirty="0"/>
          </a:p>
          <a:p>
            <a:pPr marL="109728" indent="0" algn="just">
              <a:buNone/>
            </a:pPr>
            <a:r>
              <a:rPr lang="pt-BR" dirty="0"/>
              <a:t>Plebiscito</a:t>
            </a:r>
          </a:p>
          <a:p>
            <a:pPr marL="109728" indent="0" algn="just">
              <a:buNone/>
            </a:pPr>
            <a:r>
              <a:rPr lang="pt-BR" dirty="0"/>
              <a:t>Referendo </a:t>
            </a:r>
          </a:p>
          <a:p>
            <a:pPr marL="109728" indent="0" algn="just">
              <a:buNone/>
            </a:pPr>
            <a:r>
              <a:rPr lang="pt-BR" dirty="0"/>
              <a:t>Iniciativa Popular</a:t>
            </a:r>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fontScale="90000"/>
          </a:bodyPr>
          <a:lstStyle/>
          <a:p>
            <a:pPr algn="ctr"/>
            <a:r>
              <a:rPr lang="pt-BR" dirty="0"/>
              <a:t>Democracia Direta, Semidireta e Representativa</a:t>
            </a:r>
          </a:p>
        </p:txBody>
      </p:sp>
    </p:spTree>
    <p:extLst>
      <p:ext uri="{BB962C8B-B14F-4D97-AF65-F5344CB8AC3E}">
        <p14:creationId xmlns:p14="http://schemas.microsoft.com/office/powerpoint/2010/main" val="19843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44624"/>
            <a:ext cx="8229600" cy="6264696"/>
          </a:xfrm>
        </p:spPr>
        <p:txBody>
          <a:bodyPr>
            <a:normAutofit fontScale="40000" lnSpcReduction="20000"/>
          </a:bodyPr>
          <a:lstStyle/>
          <a:p>
            <a:pPr indent="0">
              <a:buNone/>
            </a:pPr>
            <a:r>
              <a:rPr lang="pt-BR" sz="4000" dirty="0">
                <a:effectLst/>
                <a:ea typeface="Times New Roman" panose="02020603050405020304" pitchFamily="18" charset="0"/>
                <a:cs typeface="Arial" panose="020B0604020202020204" pitchFamily="34" charset="0"/>
              </a:rPr>
              <a:t>LEI Nº 9.709, DE 18 DE NOVEMBRO DE 1998.</a:t>
            </a:r>
          </a:p>
          <a:p>
            <a:pPr indent="0">
              <a:buNone/>
            </a:pPr>
            <a:endParaRPr lang="pt-BR" sz="4000" dirty="0">
              <a:effectLst/>
              <a:ea typeface="Times New Roman" panose="02020603050405020304" pitchFamily="18" charset="0"/>
              <a:cs typeface="Arial" panose="020B0604020202020204" pitchFamily="34" charset="0"/>
            </a:endParaRPr>
          </a:p>
          <a:p>
            <a:pPr indent="0">
              <a:buNone/>
            </a:pPr>
            <a:r>
              <a:rPr lang="pt-BR" sz="4000" dirty="0">
                <a:effectLst/>
                <a:ea typeface="Times New Roman" panose="02020603050405020304" pitchFamily="18" charset="0"/>
                <a:cs typeface="Arial" panose="020B0604020202020204" pitchFamily="34" charset="0"/>
              </a:rPr>
              <a:t>Art. 1</a:t>
            </a:r>
            <a:r>
              <a:rPr lang="pt-BR" sz="4000" u="sng" baseline="30000" dirty="0">
                <a:effectLst/>
                <a:ea typeface="Times New Roman" panose="02020603050405020304" pitchFamily="18" charset="0"/>
                <a:cs typeface="Arial" panose="020B0604020202020204" pitchFamily="34" charset="0"/>
              </a:rPr>
              <a:t>o</a:t>
            </a:r>
            <a:r>
              <a:rPr lang="pt-BR" sz="4000" dirty="0">
                <a:effectLst/>
                <a:ea typeface="Times New Roman" panose="02020603050405020304" pitchFamily="18" charset="0"/>
                <a:cs typeface="Arial" panose="020B0604020202020204" pitchFamily="34" charset="0"/>
              </a:rPr>
              <a:t> A soberania popular é exercida por sufrágio universal e pelo voto direto e secreto, com valor igual para todos, nos termos desta Lei e das normas constitucionais pertinentes, mediante:</a:t>
            </a:r>
            <a:endParaRPr lang="pt-BR" sz="4000" dirty="0">
              <a:effectLst/>
              <a:ea typeface="Times New Roman" panose="02020603050405020304" pitchFamily="18" charset="0"/>
            </a:endParaRPr>
          </a:p>
          <a:p>
            <a:pPr indent="0">
              <a:buNone/>
            </a:pPr>
            <a:r>
              <a:rPr lang="pt-BR" sz="4000" dirty="0">
                <a:effectLst/>
                <a:ea typeface="Times New Roman" panose="02020603050405020304" pitchFamily="18" charset="0"/>
                <a:cs typeface="Arial" panose="020B0604020202020204" pitchFamily="34" charset="0"/>
              </a:rPr>
              <a:t>I – plebiscito;</a:t>
            </a:r>
            <a:endParaRPr lang="pt-BR" sz="4000" dirty="0">
              <a:effectLst/>
              <a:ea typeface="Times New Roman" panose="02020603050405020304" pitchFamily="18" charset="0"/>
            </a:endParaRPr>
          </a:p>
          <a:p>
            <a:pPr indent="0">
              <a:buNone/>
            </a:pPr>
            <a:r>
              <a:rPr lang="pt-BR" sz="4000" dirty="0">
                <a:effectLst/>
                <a:ea typeface="Times New Roman" panose="02020603050405020304" pitchFamily="18" charset="0"/>
                <a:cs typeface="Arial" panose="020B0604020202020204" pitchFamily="34" charset="0"/>
              </a:rPr>
              <a:t>II – referendo;</a:t>
            </a:r>
            <a:endParaRPr lang="pt-BR" sz="4000" dirty="0">
              <a:effectLst/>
              <a:ea typeface="Times New Roman" panose="02020603050405020304" pitchFamily="18" charset="0"/>
            </a:endParaRPr>
          </a:p>
          <a:p>
            <a:pPr indent="0">
              <a:buNone/>
            </a:pPr>
            <a:r>
              <a:rPr lang="pt-BR" sz="4000" dirty="0">
                <a:effectLst/>
                <a:ea typeface="Times New Roman" panose="02020603050405020304" pitchFamily="18" charset="0"/>
                <a:cs typeface="Arial" panose="020B0604020202020204" pitchFamily="34" charset="0"/>
              </a:rPr>
              <a:t>III – iniciativa popular.</a:t>
            </a:r>
          </a:p>
          <a:p>
            <a:pPr indent="0">
              <a:buNone/>
            </a:pPr>
            <a:endParaRPr lang="pt-BR" sz="4000" dirty="0">
              <a:effectLst/>
              <a:ea typeface="Times New Roman" panose="02020603050405020304" pitchFamily="18" charset="0"/>
            </a:endParaRPr>
          </a:p>
          <a:p>
            <a:pPr indent="0">
              <a:buNone/>
            </a:pPr>
            <a:r>
              <a:rPr lang="pt-BR" sz="4000" dirty="0">
                <a:effectLst/>
                <a:ea typeface="Times New Roman" panose="02020603050405020304" pitchFamily="18" charset="0"/>
                <a:cs typeface="Arial" panose="020B0604020202020204" pitchFamily="34" charset="0"/>
              </a:rPr>
              <a:t>Art. 2</a:t>
            </a:r>
            <a:r>
              <a:rPr lang="pt-BR" sz="4000" u="sng" baseline="30000" dirty="0">
                <a:effectLst/>
                <a:ea typeface="Times New Roman" panose="02020603050405020304" pitchFamily="18" charset="0"/>
                <a:cs typeface="Arial" panose="020B0604020202020204" pitchFamily="34" charset="0"/>
              </a:rPr>
              <a:t>o</a:t>
            </a:r>
            <a:r>
              <a:rPr lang="pt-BR" sz="4000" dirty="0">
                <a:effectLst/>
                <a:ea typeface="Times New Roman" panose="02020603050405020304" pitchFamily="18" charset="0"/>
                <a:cs typeface="Arial" panose="020B0604020202020204" pitchFamily="34" charset="0"/>
              </a:rPr>
              <a:t> Plebiscito e referendo são consultas formuladas ao povo para que delibere sobre matéria de acentuada relevância, de natureza constitucional, legislativa ou administrativa.</a:t>
            </a:r>
            <a:endParaRPr lang="pt-BR" sz="4000" dirty="0">
              <a:effectLst/>
              <a:ea typeface="Times New Roman" panose="02020603050405020304" pitchFamily="18" charset="0"/>
            </a:endParaRPr>
          </a:p>
          <a:p>
            <a:pPr indent="0">
              <a:buNone/>
            </a:pPr>
            <a:endParaRPr lang="pt-BR" sz="4000" dirty="0">
              <a:effectLst/>
              <a:ea typeface="Times New Roman" panose="02020603050405020304" pitchFamily="18" charset="0"/>
              <a:cs typeface="Arial" panose="020B0604020202020204" pitchFamily="34" charset="0"/>
            </a:endParaRPr>
          </a:p>
          <a:p>
            <a:pPr indent="0">
              <a:buNone/>
            </a:pPr>
            <a:r>
              <a:rPr lang="pt-BR" sz="4000" dirty="0">
                <a:effectLst/>
                <a:ea typeface="Times New Roman" panose="02020603050405020304" pitchFamily="18" charset="0"/>
                <a:cs typeface="Arial" panose="020B0604020202020204" pitchFamily="34" charset="0"/>
              </a:rPr>
              <a:t>§ 1</a:t>
            </a:r>
            <a:r>
              <a:rPr lang="pt-BR" sz="4000" u="sng" baseline="30000" dirty="0">
                <a:effectLst/>
                <a:ea typeface="Times New Roman" panose="02020603050405020304" pitchFamily="18" charset="0"/>
                <a:cs typeface="Arial" panose="020B0604020202020204" pitchFamily="34" charset="0"/>
              </a:rPr>
              <a:t>o</a:t>
            </a:r>
            <a:r>
              <a:rPr lang="pt-BR" sz="4000" dirty="0">
                <a:effectLst/>
                <a:ea typeface="Times New Roman" panose="02020603050405020304" pitchFamily="18" charset="0"/>
                <a:cs typeface="Arial" panose="020B0604020202020204" pitchFamily="34" charset="0"/>
              </a:rPr>
              <a:t> O plebiscito é convocado com anterioridade a ato legislativo ou administrativo, cabendo ao povo, pelo voto, aprovar ou denegar o que lhe tenha sido submetido.</a:t>
            </a:r>
            <a:endParaRPr lang="pt-BR" sz="4000" dirty="0">
              <a:ea typeface="Times New Roman" panose="02020603050405020304" pitchFamily="18" charset="0"/>
            </a:endParaRPr>
          </a:p>
          <a:p>
            <a:pPr indent="0">
              <a:buNone/>
            </a:pPr>
            <a:endParaRPr lang="pt-BR" sz="4000" dirty="0">
              <a:effectLst/>
              <a:ea typeface="Times New Roman" panose="02020603050405020304" pitchFamily="18" charset="0"/>
              <a:cs typeface="Arial" panose="020B0604020202020204" pitchFamily="34" charset="0"/>
            </a:endParaRPr>
          </a:p>
          <a:p>
            <a:pPr indent="0">
              <a:buNone/>
            </a:pPr>
            <a:r>
              <a:rPr lang="pt-BR" sz="4000" dirty="0">
                <a:effectLst/>
                <a:ea typeface="Times New Roman" panose="02020603050405020304" pitchFamily="18" charset="0"/>
                <a:cs typeface="Arial" panose="020B0604020202020204" pitchFamily="34" charset="0"/>
              </a:rPr>
              <a:t>§ 2</a:t>
            </a:r>
            <a:r>
              <a:rPr lang="pt-BR" sz="4000" u="sng" baseline="30000" dirty="0">
                <a:effectLst/>
                <a:ea typeface="Times New Roman" panose="02020603050405020304" pitchFamily="18" charset="0"/>
                <a:cs typeface="Arial" panose="020B0604020202020204" pitchFamily="34" charset="0"/>
              </a:rPr>
              <a:t>o</a:t>
            </a:r>
            <a:r>
              <a:rPr lang="pt-BR" sz="4000" dirty="0">
                <a:effectLst/>
                <a:ea typeface="Times New Roman" panose="02020603050405020304" pitchFamily="18" charset="0"/>
                <a:cs typeface="Arial" panose="020B0604020202020204" pitchFamily="34" charset="0"/>
              </a:rPr>
              <a:t> O referendo é convocado com posterioridade a ato legislativo ou administrativo, cumprindo ao povo a respectiva ratificação ou rejeição.</a:t>
            </a:r>
            <a:endParaRPr lang="pt-BR" sz="4000" dirty="0">
              <a:effectLst/>
              <a:ea typeface="Times New Roman" panose="02020603050405020304" pitchFamily="18" charset="0"/>
            </a:endParaRPr>
          </a:p>
          <a:p>
            <a:pPr indent="0">
              <a:buNone/>
            </a:pPr>
            <a:r>
              <a:rPr lang="pt-BR" sz="4000" dirty="0">
                <a:effectLst/>
                <a:ea typeface="Times New Roman" panose="02020603050405020304" pitchFamily="18" charset="0"/>
              </a:rPr>
              <a:t>(...) </a:t>
            </a:r>
          </a:p>
          <a:p>
            <a:pPr indent="0">
              <a:buNone/>
            </a:pPr>
            <a:r>
              <a:rPr lang="pt-BR" sz="4000" dirty="0">
                <a:effectLst/>
                <a:ea typeface="Times New Roman" panose="02020603050405020304" pitchFamily="18" charset="0"/>
              </a:rPr>
              <a:t> </a:t>
            </a:r>
          </a:p>
          <a:p>
            <a:pPr indent="0">
              <a:buNone/>
            </a:pPr>
            <a:r>
              <a:rPr lang="pt-BR" sz="4000" dirty="0">
                <a:effectLst/>
                <a:highlight>
                  <a:srgbClr val="FFFFFF"/>
                </a:highlight>
                <a:ea typeface="Times New Roman" panose="02020603050405020304" pitchFamily="18" charset="0"/>
                <a:cs typeface="Arial" panose="020B0604020202020204" pitchFamily="34" charset="0"/>
              </a:rPr>
              <a:t>Art. 4</a:t>
            </a:r>
            <a:r>
              <a:rPr lang="pt-BR" sz="4000" u="sng" baseline="30000" dirty="0">
                <a:effectLst/>
                <a:ea typeface="Times New Roman" panose="02020603050405020304" pitchFamily="18" charset="0"/>
              </a:rPr>
              <a:t>o</a:t>
            </a:r>
            <a:r>
              <a:rPr lang="pt-BR" sz="4000" dirty="0">
                <a:effectLst/>
                <a:ea typeface="Times New Roman" panose="02020603050405020304" pitchFamily="18" charset="0"/>
              </a:rPr>
              <a:t> A incorporação de Estados entre si, subdivisão ou desmembramento para se anexarem a outros, ou formarem novos Estados ou Territórios Federais, dependem da aprovação da população diretamente interessada, por meio de plebiscito realizado na mesma data e horário em cada um dos Estados, e do Congresso Nacional, por lei complementar, ouvidas as respectivas Assembleias Legislativas.</a:t>
            </a:r>
          </a:p>
          <a:p>
            <a:pPr marL="109728" indent="0">
              <a:buNone/>
            </a:pPr>
            <a:endParaRPr lang="pt-BR" sz="2400" dirty="0"/>
          </a:p>
        </p:txBody>
      </p:sp>
    </p:spTree>
    <p:extLst>
      <p:ext uri="{BB962C8B-B14F-4D97-AF65-F5344CB8AC3E}">
        <p14:creationId xmlns:p14="http://schemas.microsoft.com/office/powerpoint/2010/main" val="169416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F341638-2ADC-2FC4-173C-1249A4D42B04}"/>
              </a:ext>
            </a:extLst>
          </p:cNvPr>
          <p:cNvSpPr>
            <a:spLocks noGrp="1"/>
          </p:cNvSpPr>
          <p:nvPr>
            <p:ph idx="1"/>
          </p:nvPr>
        </p:nvSpPr>
        <p:spPr>
          <a:xfrm>
            <a:off x="457200" y="548680"/>
            <a:ext cx="8229600" cy="5458611"/>
          </a:xfrm>
        </p:spPr>
        <p:txBody>
          <a:bodyPr>
            <a:normAutofit lnSpcReduction="10000"/>
          </a:bodyPr>
          <a:lstStyle/>
          <a:p>
            <a:pPr indent="0">
              <a:buNone/>
            </a:pPr>
            <a:r>
              <a:rPr lang="pt-BR" sz="1800" dirty="0">
                <a:effectLst/>
                <a:ea typeface="Times New Roman" panose="02020603050405020304" pitchFamily="18" charset="0"/>
              </a:rPr>
              <a:t> </a:t>
            </a:r>
          </a:p>
          <a:p>
            <a:pPr indent="0">
              <a:buNone/>
            </a:pPr>
            <a:r>
              <a:rPr lang="pt-BR" sz="1800" dirty="0">
                <a:effectLst/>
                <a:ea typeface="Times New Roman" panose="02020603050405020304" pitchFamily="18" charset="0"/>
                <a:cs typeface="Arial" panose="020B0604020202020204" pitchFamily="34" charset="0"/>
              </a:rPr>
              <a:t>Art. 13. A iniciativa popular consiste na apresentação de projeto de lei à Câmara dos Deputados, subscrito por, no mínimo, um por cento do eleitorado nacional, distribuído pelo menos por cinco Estados, com não menos de três décimos por cento dos eleitores de cada um deles.</a:t>
            </a:r>
          </a:p>
          <a:p>
            <a:pPr indent="0">
              <a:buNone/>
            </a:pPr>
            <a:endParaRPr lang="pt-BR" sz="1800" dirty="0">
              <a:effectLst/>
              <a:ea typeface="Times New Roman" panose="02020603050405020304" pitchFamily="18" charset="0"/>
            </a:endParaRPr>
          </a:p>
          <a:p>
            <a:pPr indent="0">
              <a:buNone/>
            </a:pPr>
            <a:r>
              <a:rPr lang="pt-BR" sz="1800" dirty="0">
                <a:effectLst/>
                <a:ea typeface="Times New Roman" panose="02020603050405020304" pitchFamily="18" charset="0"/>
                <a:cs typeface="Arial" panose="020B0604020202020204" pitchFamily="34" charset="0"/>
              </a:rPr>
              <a:t>§ 1</a:t>
            </a:r>
            <a:r>
              <a:rPr lang="pt-BR" sz="1800" u="sng" baseline="30000" dirty="0">
                <a:effectLst/>
                <a:ea typeface="Times New Roman" panose="02020603050405020304" pitchFamily="18" charset="0"/>
                <a:cs typeface="Arial" panose="020B0604020202020204" pitchFamily="34" charset="0"/>
              </a:rPr>
              <a:t>o</a:t>
            </a:r>
            <a:r>
              <a:rPr lang="pt-BR" sz="1800" dirty="0">
                <a:effectLst/>
                <a:ea typeface="Times New Roman" panose="02020603050405020304" pitchFamily="18" charset="0"/>
                <a:cs typeface="Arial" panose="020B0604020202020204" pitchFamily="34" charset="0"/>
              </a:rPr>
              <a:t> O projeto de lei de iniciativa popular deverá circunscrever-se a um só assunto.</a:t>
            </a:r>
          </a:p>
          <a:p>
            <a:pPr indent="0">
              <a:buNone/>
            </a:pPr>
            <a:endParaRPr lang="pt-BR" sz="1800" dirty="0">
              <a:effectLst/>
              <a:ea typeface="Times New Roman" panose="02020603050405020304" pitchFamily="18" charset="0"/>
            </a:endParaRPr>
          </a:p>
          <a:p>
            <a:pPr indent="0">
              <a:buNone/>
            </a:pPr>
            <a:r>
              <a:rPr lang="pt-BR" sz="1800" dirty="0">
                <a:effectLst/>
                <a:ea typeface="Times New Roman" panose="02020603050405020304" pitchFamily="18" charset="0"/>
                <a:cs typeface="Arial" panose="020B0604020202020204" pitchFamily="34" charset="0"/>
              </a:rPr>
              <a:t>§ 2</a:t>
            </a:r>
            <a:r>
              <a:rPr lang="pt-BR" sz="1800" u="sng" baseline="30000" dirty="0">
                <a:effectLst/>
                <a:ea typeface="Times New Roman" panose="02020603050405020304" pitchFamily="18" charset="0"/>
                <a:cs typeface="Arial" panose="020B0604020202020204" pitchFamily="34" charset="0"/>
              </a:rPr>
              <a:t>o</a:t>
            </a:r>
            <a:r>
              <a:rPr lang="pt-BR" sz="1800" dirty="0">
                <a:effectLst/>
                <a:ea typeface="Times New Roman" panose="02020603050405020304" pitchFamily="18" charset="0"/>
                <a:cs typeface="Arial" panose="020B0604020202020204" pitchFamily="34" charset="0"/>
              </a:rPr>
              <a:t> O projeto de lei de iniciativa popular não poderá ser rejeitado por vício de forma, cabendo à Câmara dos Deputados, por seu órgão competente, providenciar a correção de eventuais impropriedades de técnica legislativa ou de redação.</a:t>
            </a:r>
          </a:p>
          <a:p>
            <a:pPr indent="0">
              <a:buNone/>
            </a:pPr>
            <a:endParaRPr lang="pt-BR" sz="1800" dirty="0">
              <a:ea typeface="Times New Roman" panose="02020603050405020304" pitchFamily="18" charset="0"/>
            </a:endParaRPr>
          </a:p>
          <a:p>
            <a:pPr indent="0">
              <a:buNone/>
            </a:pPr>
            <a:r>
              <a:rPr lang="pt-BR" sz="1800" dirty="0">
                <a:effectLst/>
                <a:ea typeface="Times New Roman" panose="02020603050405020304" pitchFamily="18" charset="0"/>
                <a:cs typeface="Arial" panose="020B0604020202020204" pitchFamily="34" charset="0"/>
              </a:rPr>
              <a:t>Art. 14. A Câmara dos Deputados, verificando o cumprimento das exigências estabelecidas no art. 13 e respectivos parágrafos, dará seguimento à iniciativa popular, consoante as normas do Regimento Interno.</a:t>
            </a:r>
            <a:endParaRPr lang="pt-BR" sz="1800" dirty="0">
              <a:effectLst/>
              <a:ea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272802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395536" y="1417638"/>
            <a:ext cx="8229600" cy="4525963"/>
          </a:xfrm>
        </p:spPr>
        <p:txBody>
          <a:bodyPr>
            <a:normAutofit lnSpcReduction="10000"/>
          </a:bodyPr>
          <a:lstStyle/>
          <a:p>
            <a:pPr marL="109728" indent="0" algn="just">
              <a:buNone/>
            </a:pPr>
            <a:r>
              <a:rPr lang="pt-BR" sz="2000" dirty="0"/>
              <a:t> </a:t>
            </a:r>
          </a:p>
          <a:p>
            <a:pPr algn="just">
              <a:lnSpc>
                <a:spcPct val="107000"/>
              </a:lnSpc>
              <a:spcAft>
                <a:spcPts val="800"/>
              </a:spcAft>
            </a:pPr>
            <a:r>
              <a:rPr lang="pt-BR" sz="2000" kern="100" dirty="0">
                <a:effectLst/>
                <a:ea typeface="Aptos" panose="020B0004020202020204" pitchFamily="34" charset="0"/>
                <a:cs typeface="Times New Roman" panose="02020603050405020304" pitchFamily="18" charset="0"/>
              </a:rPr>
              <a:t>A necessidade de governar por meio de representantes deixa para o povo o problema da escolha desses representantes.</a:t>
            </a:r>
          </a:p>
          <a:p>
            <a:pPr algn="just">
              <a:lnSpc>
                <a:spcPct val="107000"/>
              </a:lnSpc>
              <a:spcAft>
                <a:spcPts val="800"/>
              </a:spcAft>
            </a:pPr>
            <a:r>
              <a:rPr lang="pt-BR" sz="2000" kern="100" dirty="0">
                <a:effectLst/>
                <a:ea typeface="Aptos" panose="020B0004020202020204" pitchFamily="34" charset="0"/>
                <a:cs typeface="Times New Roman" panose="02020603050405020304" pitchFamily="18" charset="0"/>
              </a:rPr>
              <a:t> Cada indivíduo tem suas aspirações, seus interesses e, mesmo que de maneira indefinida e imprecisa, suas preferências a respeito das características dos governantes.</a:t>
            </a:r>
          </a:p>
          <a:p>
            <a:pPr algn="just">
              <a:lnSpc>
                <a:spcPct val="107000"/>
              </a:lnSpc>
              <a:spcAft>
                <a:spcPts val="800"/>
              </a:spcAft>
            </a:pPr>
            <a:r>
              <a:rPr lang="pt-BR" sz="2000" kern="100" dirty="0">
                <a:ea typeface="Aptos" panose="020B0004020202020204" pitchFamily="34" charset="0"/>
                <a:cs typeface="Times New Roman" panose="02020603050405020304" pitchFamily="18" charset="0"/>
              </a:rPr>
              <a:t> </a:t>
            </a:r>
            <a:r>
              <a:rPr lang="pt-BR" sz="2000" kern="100" dirty="0">
                <a:effectLst/>
                <a:ea typeface="Aptos" panose="020B0004020202020204" pitchFamily="34" charset="0"/>
                <a:cs typeface="Times New Roman" panose="02020603050405020304" pitchFamily="18" charset="0"/>
              </a:rPr>
              <a:t>E quando se põe concretamente o problema da escolha é natural a formação de grupos de opinião, cada um pretendendo prevalecer sobre os demais.</a:t>
            </a:r>
          </a:p>
          <a:p>
            <a:pPr algn="just">
              <a:lnSpc>
                <a:spcPct val="107000"/>
              </a:lnSpc>
              <a:spcAft>
                <a:spcPts val="800"/>
              </a:spcAft>
            </a:pPr>
            <a:r>
              <a:rPr lang="pt-BR" sz="2000" kern="100" dirty="0">
                <a:ea typeface="Aptos" panose="020B0004020202020204" pitchFamily="34" charset="0"/>
                <a:cs typeface="Times New Roman" panose="02020603050405020304" pitchFamily="18" charset="0"/>
              </a:rPr>
              <a:t>Surgimento dos partidos: </a:t>
            </a:r>
            <a:r>
              <a:rPr lang="pt-BR" sz="2000" kern="100" dirty="0">
                <a:effectLst/>
                <a:ea typeface="Aptos" panose="020B0004020202020204" pitchFamily="34" charset="0"/>
                <a:cs typeface="Times New Roman" panose="02020603050405020304" pitchFamily="18" charset="0"/>
              </a:rPr>
              <a:t>Grécia Antiga, Roma. </a:t>
            </a:r>
          </a:p>
          <a:p>
            <a:pPr algn="just">
              <a:lnSpc>
                <a:spcPct val="107000"/>
              </a:lnSpc>
              <a:spcAft>
                <a:spcPts val="800"/>
              </a:spcAft>
            </a:pPr>
            <a:r>
              <a:rPr lang="pt-BR" sz="2000" kern="100" dirty="0">
                <a:ea typeface="Aptos" panose="020B0004020202020204" pitchFamily="34" charset="0"/>
                <a:cs typeface="Times New Roman" panose="02020603050405020304" pitchFamily="18" charset="0"/>
              </a:rPr>
              <a:t> Século XIX – partidos - </a:t>
            </a:r>
            <a:r>
              <a:rPr lang="pt-BR" sz="2000" dirty="0">
                <a:effectLst/>
                <a:ea typeface="Aptos" panose="020B0004020202020204" pitchFamily="34" charset="0"/>
                <a:cs typeface="Times New Roman" panose="02020603050405020304" pitchFamily="18" charset="0"/>
              </a:rPr>
              <a:t>veículo natural da representação política. </a:t>
            </a:r>
            <a:endParaRPr lang="pt-BR" sz="2000" kern="100" dirty="0">
              <a:effectLst/>
              <a:ea typeface="Aptos" panose="020B0004020202020204" pitchFamily="34" charset="0"/>
              <a:cs typeface="Times New Roman" panose="02020603050405020304" pitchFamily="18" charset="0"/>
            </a:endParaRPr>
          </a:p>
          <a:p>
            <a:pPr algn="just">
              <a:lnSpc>
                <a:spcPct val="107000"/>
              </a:lnSpc>
              <a:spcAft>
                <a:spcPts val="800"/>
              </a:spcAft>
            </a:pPr>
            <a:endParaRPr lang="pt-BR" sz="2000" kern="100" dirty="0">
              <a:effectLst/>
              <a:ea typeface="Aptos" panose="020B0004020202020204" pitchFamily="34" charset="0"/>
              <a:cs typeface="Times New Roman" panose="02020603050405020304" pitchFamily="18"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sz="3600" dirty="0"/>
              <a:t>REPRESENTAÇÃO POLÍTICA</a:t>
            </a:r>
          </a:p>
        </p:txBody>
      </p:sp>
    </p:spTree>
    <p:extLst>
      <p:ext uri="{BB962C8B-B14F-4D97-AF65-F5344CB8AC3E}">
        <p14:creationId xmlns:p14="http://schemas.microsoft.com/office/powerpoint/2010/main" val="291517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4CD6F67-F8D2-1CE7-0869-D8E3C679034C}"/>
              </a:ext>
            </a:extLst>
          </p:cNvPr>
          <p:cNvSpPr>
            <a:spLocks noGrp="1"/>
          </p:cNvSpPr>
          <p:nvPr>
            <p:ph idx="1"/>
          </p:nvPr>
        </p:nvSpPr>
        <p:spPr>
          <a:xfrm>
            <a:off x="457200" y="1268760"/>
            <a:ext cx="8229600" cy="4738531"/>
          </a:xfrm>
        </p:spPr>
        <p:txBody>
          <a:bodyPr/>
          <a:lstStyle/>
          <a:p>
            <a:r>
              <a:rPr lang="pt-BR" dirty="0"/>
              <a:t> </a:t>
            </a:r>
            <a:r>
              <a:rPr lang="pt-BR" sz="1800" kern="100" dirty="0">
                <a:effectLst/>
                <a:ea typeface="Aptos" panose="020B0004020202020204" pitchFamily="34" charset="0"/>
                <a:cs typeface="Times New Roman" panose="02020603050405020304" pitchFamily="18" charset="0"/>
              </a:rPr>
              <a:t>Quanto à </a:t>
            </a:r>
            <a:r>
              <a:rPr lang="pt-BR" sz="1800" i="1" kern="100" dirty="0">
                <a:effectLst/>
                <a:ea typeface="Aptos" panose="020B0004020202020204" pitchFamily="34" charset="0"/>
                <a:cs typeface="Times New Roman" panose="02020603050405020304" pitchFamily="18" charset="0"/>
              </a:rPr>
              <a:t>organização interna </a:t>
            </a:r>
            <a:r>
              <a:rPr lang="pt-BR" sz="1800" kern="100" dirty="0">
                <a:effectLst/>
                <a:ea typeface="Aptos" panose="020B0004020202020204" pitchFamily="34" charset="0"/>
                <a:cs typeface="Times New Roman" panose="02020603050405020304" pitchFamily="18" charset="0"/>
              </a:rPr>
              <a:t>dos partidos, eles podem ser considerados:</a:t>
            </a:r>
          </a:p>
          <a:p>
            <a:pPr marL="109728" indent="0">
              <a:buNone/>
            </a:pPr>
            <a:endParaRPr lang="pt-BR" dirty="0"/>
          </a:p>
          <a:p>
            <a:pPr marL="109728" indent="0">
              <a:lnSpc>
                <a:spcPct val="107000"/>
              </a:lnSpc>
              <a:spcAft>
                <a:spcPts val="800"/>
              </a:spcAft>
              <a:buNone/>
            </a:pPr>
            <a:r>
              <a:rPr lang="pt-BR" sz="1800" kern="100" dirty="0">
                <a:effectLst/>
                <a:ea typeface="Aptos" panose="020B0004020202020204" pitchFamily="34" charset="0"/>
                <a:cs typeface="Times New Roman" panose="02020603050405020304" pitchFamily="18" charset="0"/>
              </a:rPr>
              <a:t>- Partidos de quadros, quando, mais preocupados com a qualidade de seus membros do que com a quantidade deles. Preferem figuras mais importantes e mais ricas. </a:t>
            </a:r>
          </a:p>
          <a:p>
            <a:pPr marL="109728" indent="0">
              <a:lnSpc>
                <a:spcPct val="107000"/>
              </a:lnSpc>
              <a:spcAft>
                <a:spcPts val="800"/>
              </a:spcAft>
              <a:buNone/>
            </a:pPr>
            <a:r>
              <a:rPr lang="pt-BR" sz="1800" kern="100" dirty="0">
                <a:effectLst/>
                <a:ea typeface="Aptos" panose="020B0004020202020204" pitchFamily="34" charset="0"/>
                <a:cs typeface="Times New Roman" panose="02020603050405020304" pitchFamily="18" charset="0"/>
              </a:rPr>
              <a:t> </a:t>
            </a:r>
          </a:p>
          <a:p>
            <a:pPr marL="109728" indent="0">
              <a:lnSpc>
                <a:spcPct val="107000"/>
              </a:lnSpc>
              <a:spcAft>
                <a:spcPts val="800"/>
              </a:spcAft>
              <a:buNone/>
            </a:pPr>
            <a:r>
              <a:rPr lang="pt-BR" sz="1800" kern="100" dirty="0">
                <a:effectLst/>
                <a:ea typeface="Aptos" panose="020B0004020202020204" pitchFamily="34" charset="0"/>
                <a:cs typeface="Times New Roman" panose="02020603050405020304" pitchFamily="18" charset="0"/>
              </a:rPr>
              <a:t>- Partidos de massas, quando, além de buscarem o maior número possível de adeptos, sem qualquer espécie de discriminação, procuram servir de instrumento para que indivíduos de condição econômica inferior possam aspirar às posições de governo. </a:t>
            </a:r>
          </a:p>
          <a:p>
            <a:pPr marL="109728" indent="0">
              <a:buNone/>
            </a:pPr>
            <a:endParaRPr lang="pt-BR" dirty="0"/>
          </a:p>
        </p:txBody>
      </p:sp>
    </p:spTree>
    <p:extLst>
      <p:ext uri="{BB962C8B-B14F-4D97-AF65-F5344CB8AC3E}">
        <p14:creationId xmlns:p14="http://schemas.microsoft.com/office/powerpoint/2010/main" val="98175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476672"/>
            <a:ext cx="8229600" cy="548763"/>
          </a:xfrm>
        </p:spPr>
        <p:txBody>
          <a:bodyPr>
            <a:normAutofit/>
          </a:bodyPr>
          <a:lstStyle/>
          <a:p>
            <a:pPr marL="109728" indent="0" algn="ctr">
              <a:buNone/>
            </a:pPr>
            <a:r>
              <a:rPr lang="pt-BR" sz="2800" b="1" dirty="0">
                <a:effectLst>
                  <a:outerShdw blurRad="38100" dist="38100" dir="2700000" algn="tl">
                    <a:srgbClr val="000000">
                      <a:alpha val="43137"/>
                    </a:srgbClr>
                  </a:outerShdw>
                </a:effectLst>
              </a:rPr>
              <a:t>EMENTA</a:t>
            </a:r>
          </a:p>
        </p:txBody>
      </p:sp>
      <p:sp>
        <p:nvSpPr>
          <p:cNvPr id="6" name="Retângulo 5"/>
          <p:cNvSpPr/>
          <p:nvPr/>
        </p:nvSpPr>
        <p:spPr>
          <a:xfrm>
            <a:off x="755576" y="692696"/>
            <a:ext cx="8229600" cy="5693866"/>
          </a:xfrm>
          <a:prstGeom prst="rect">
            <a:avLst/>
          </a:prstGeom>
        </p:spPr>
        <p:txBody>
          <a:bodyPr wrap="square">
            <a:spAutoFit/>
          </a:bodyPr>
          <a:lstStyle/>
          <a:p>
            <a:endParaRPr lang="pt-BR" sz="1700" dirty="0"/>
          </a:p>
          <a:p>
            <a:endParaRPr lang="pt-BR" sz="1700" b="1" dirty="0"/>
          </a:p>
          <a:p>
            <a:endParaRPr lang="pt-BR" sz="1700" b="1" dirty="0"/>
          </a:p>
          <a:p>
            <a:r>
              <a:rPr lang="pt-BR" sz="1700" b="1" dirty="0"/>
              <a:t>CIÊNCIA POLÍTICA:</a:t>
            </a:r>
            <a:r>
              <a:rPr lang="pt-BR" sz="1700" dirty="0"/>
              <a:t> </a:t>
            </a:r>
            <a:r>
              <a:rPr lang="pt-BR" sz="1700" b="1" dirty="0"/>
              <a:t>Teoria Geral do Estado. Origem e Evolução do Estado. Conceito, Tipologia e Elementos do Estado. Formas de Estado. Formas e Sistemas de Governo. Regimes Políticos. Organização do Estado Brasileiro.</a:t>
            </a:r>
            <a:r>
              <a:rPr lang="pt-BR" sz="1700" dirty="0"/>
              <a:t> </a:t>
            </a:r>
          </a:p>
          <a:p>
            <a:r>
              <a:rPr lang="pt-BR" sz="1700" dirty="0"/>
              <a:t> </a:t>
            </a:r>
          </a:p>
          <a:p>
            <a:r>
              <a:rPr lang="pt-BR" sz="1700" b="1" dirty="0"/>
              <a:t>BIBLIOGRAFIA BÁSICA:</a:t>
            </a:r>
            <a:r>
              <a:rPr lang="pt-BR" sz="1700" dirty="0"/>
              <a:t> </a:t>
            </a:r>
            <a:r>
              <a:rPr lang="pt-BR" sz="1700" b="1" dirty="0"/>
              <a:t>Dallari, Dalmo de Abreu. Elementos de Teoria Geral do Estado.</a:t>
            </a:r>
            <a:r>
              <a:rPr lang="pt-BR" sz="1700" dirty="0"/>
              <a:t> 29. Ed. São Paulo: Saraiva, 2010. 314 P. </a:t>
            </a:r>
            <a:r>
              <a:rPr lang="pt-BR" sz="1700" dirty="0" err="1"/>
              <a:t>Isbn</a:t>
            </a:r>
            <a:r>
              <a:rPr lang="pt-BR" sz="1700" dirty="0"/>
              <a:t> 978-85-02-08145-1. </a:t>
            </a:r>
            <a:r>
              <a:rPr lang="pt-BR" sz="1700" b="1" dirty="0"/>
              <a:t>Bobbio, Norberto</a:t>
            </a:r>
            <a:r>
              <a:rPr lang="pt-BR" sz="1700" dirty="0"/>
              <a:t>. Estado, Governo, Sociedade: para Uma Teoria Geral da Política. 15. Ed. Rio de Janeiro, </a:t>
            </a:r>
            <a:r>
              <a:rPr lang="pt-BR" sz="1700" dirty="0" err="1"/>
              <a:t>Rj</a:t>
            </a:r>
            <a:r>
              <a:rPr lang="pt-BR" sz="1700" dirty="0"/>
              <a:t>: Paz e Terra, 2009. 173 P. (Coleção Pensamento Crítico ; 69). </a:t>
            </a:r>
            <a:r>
              <a:rPr lang="pt-BR" sz="1700" dirty="0" err="1"/>
              <a:t>Isbn</a:t>
            </a:r>
            <a:r>
              <a:rPr lang="pt-BR" sz="1700" dirty="0"/>
              <a:t> 9788577530175. </a:t>
            </a:r>
            <a:r>
              <a:rPr lang="pt-BR" sz="1700" b="1" dirty="0"/>
              <a:t>Ramos, Flamarion Caldeira. Manual de Filosofia Política para os Cursos de Teoria do Estado e Ciência Política, Filosofia e Ciências Sociais</a:t>
            </a:r>
            <a:r>
              <a:rPr lang="pt-BR" sz="1700" dirty="0"/>
              <a:t>. 3. São Paulo Saraiva 2017 1 Recurso Online </a:t>
            </a:r>
            <a:r>
              <a:rPr lang="pt-BR" sz="1700" dirty="0" err="1"/>
              <a:t>Isbn</a:t>
            </a:r>
            <a:r>
              <a:rPr lang="pt-BR" sz="1700" dirty="0"/>
              <a:t> 9788553600878. Bibliografia Complementar: </a:t>
            </a:r>
            <a:r>
              <a:rPr lang="pt-BR" sz="1700" b="1" dirty="0"/>
              <a:t>Bobbio, Norberto. a Era dos Direitos.</a:t>
            </a:r>
            <a:r>
              <a:rPr lang="pt-BR" sz="1700" dirty="0"/>
              <a:t> Nova Ed. Rio de Janeiro, </a:t>
            </a:r>
            <a:r>
              <a:rPr lang="pt-BR" sz="1700" dirty="0" err="1"/>
              <a:t>Rj</a:t>
            </a:r>
            <a:r>
              <a:rPr lang="pt-BR" sz="1700" dirty="0"/>
              <a:t>: Elsevier: Campus, 2004 </a:t>
            </a:r>
            <a:r>
              <a:rPr lang="pt-BR" sz="1700" dirty="0" err="1"/>
              <a:t>Xviii</a:t>
            </a:r>
            <a:r>
              <a:rPr lang="pt-BR" sz="1700" dirty="0"/>
              <a:t>, 212 P. </a:t>
            </a:r>
            <a:r>
              <a:rPr lang="pt-BR" sz="1700" dirty="0" err="1"/>
              <a:t>Isbn</a:t>
            </a:r>
            <a:r>
              <a:rPr lang="pt-BR" sz="1700" dirty="0"/>
              <a:t> 85-352-1561-1. </a:t>
            </a:r>
            <a:r>
              <a:rPr lang="pt-BR" sz="1700" b="1" dirty="0"/>
              <a:t>Azambuja, Darcy. Introdução à Ciência Política.</a:t>
            </a:r>
            <a:r>
              <a:rPr lang="pt-BR" sz="1700" dirty="0"/>
              <a:t> São Paulo: Globo, 2005 Gamba, </a:t>
            </a:r>
            <a:r>
              <a:rPr lang="pt-BR" sz="1700" b="1" dirty="0"/>
              <a:t>João Roberto Gorini. Teoria Geral do Estado e Ciência Política.</a:t>
            </a:r>
            <a:r>
              <a:rPr lang="pt-BR" sz="1700" dirty="0"/>
              <a:t> Rio de Janeiro Atlas 2019 1 Recurso Online </a:t>
            </a:r>
            <a:r>
              <a:rPr lang="pt-BR" sz="1700" dirty="0" err="1"/>
              <a:t>Isbn</a:t>
            </a:r>
            <a:r>
              <a:rPr lang="pt-BR" sz="1700" dirty="0"/>
              <a:t> 9788597021707.</a:t>
            </a:r>
          </a:p>
          <a:p>
            <a:pPr algn="just">
              <a:buNone/>
            </a:pPr>
            <a:endParaRPr lang="pt-BR" sz="2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3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down)">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down)">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1F580E91-1A18-5D7B-12EC-7FFFF7689E64}"/>
              </a:ext>
            </a:extLst>
          </p:cNvPr>
          <p:cNvSpPr>
            <a:spLocks noGrp="1"/>
          </p:cNvSpPr>
          <p:nvPr>
            <p:ph idx="1"/>
          </p:nvPr>
        </p:nvSpPr>
        <p:spPr>
          <a:xfrm>
            <a:off x="457200" y="980728"/>
            <a:ext cx="8229600" cy="4525963"/>
          </a:xfrm>
        </p:spPr>
        <p:txBody>
          <a:bodyPr/>
          <a:lstStyle/>
          <a:p>
            <a:pPr>
              <a:lnSpc>
                <a:spcPct val="107000"/>
              </a:lnSpc>
              <a:spcAft>
                <a:spcPts val="800"/>
              </a:spcAft>
            </a:pPr>
            <a:r>
              <a:rPr lang="pt-BR" sz="2000" dirty="0"/>
              <a:t> </a:t>
            </a:r>
            <a:r>
              <a:rPr lang="pt-BR" sz="2000" kern="100" dirty="0">
                <a:effectLst/>
                <a:ea typeface="Aptos" panose="020B0004020202020204" pitchFamily="34" charset="0"/>
                <a:cs typeface="Times New Roman" panose="02020603050405020304" pitchFamily="18" charset="0"/>
              </a:rPr>
              <a:t>Quanto à organização externa</a:t>
            </a:r>
          </a:p>
          <a:p>
            <a:pPr marL="109728" indent="0">
              <a:lnSpc>
                <a:spcPct val="107000"/>
              </a:lnSpc>
              <a:spcAft>
                <a:spcPts val="800"/>
              </a:spcAft>
              <a:buNone/>
            </a:pPr>
            <a:endParaRPr lang="pt-BR" sz="2000" kern="100" dirty="0">
              <a:effectLst/>
              <a:ea typeface="Aptos" panose="020B0004020202020204" pitchFamily="34" charset="0"/>
              <a:cs typeface="Times New Roman" panose="02020603050405020304" pitchFamily="18" charset="0"/>
            </a:endParaRPr>
          </a:p>
          <a:p>
            <a:pPr>
              <a:buFontTx/>
              <a:buChar char="-"/>
            </a:pPr>
            <a:r>
              <a:rPr lang="pt-BR" sz="2000" dirty="0">
                <a:effectLst/>
                <a:ea typeface="Aptos" panose="020B0004020202020204" pitchFamily="34" charset="0"/>
                <a:cs typeface="Times New Roman" panose="02020603050405020304" pitchFamily="18" charset="0"/>
              </a:rPr>
              <a:t>Sistemas de partido único, caracterizados pela existência de um só partido no Estado. </a:t>
            </a:r>
          </a:p>
          <a:p>
            <a:pPr marL="109728" indent="0">
              <a:buNone/>
            </a:pPr>
            <a:endParaRPr lang="pt-BR" sz="2000" dirty="0">
              <a:effectLst/>
              <a:ea typeface="Aptos" panose="020B0004020202020204" pitchFamily="34" charset="0"/>
              <a:cs typeface="Times New Roman" panose="02020603050405020304" pitchFamily="18" charset="0"/>
            </a:endParaRPr>
          </a:p>
          <a:p>
            <a:pPr>
              <a:buFontTx/>
              <a:buChar char="-"/>
            </a:pPr>
            <a:r>
              <a:rPr lang="pt-BR" sz="2000" kern="100" dirty="0">
                <a:effectLst/>
                <a:ea typeface="Aptos" panose="020B0004020202020204" pitchFamily="34" charset="0"/>
                <a:cs typeface="Times New Roman" panose="02020603050405020304" pitchFamily="18" charset="0"/>
              </a:rPr>
              <a:t> Sistemas bipartidários, que se caracterizam pela existência de dois grandes partidos que se alternam no governo do Estado. </a:t>
            </a:r>
          </a:p>
          <a:p>
            <a:pPr marL="109728" indent="0">
              <a:buNone/>
            </a:pPr>
            <a:endParaRPr lang="pt-BR" sz="2000" kern="100" dirty="0">
              <a:effectLst/>
              <a:ea typeface="Aptos" panose="020B0004020202020204" pitchFamily="34" charset="0"/>
              <a:cs typeface="Times New Roman" panose="02020603050405020304" pitchFamily="18" charset="0"/>
            </a:endParaRPr>
          </a:p>
          <a:p>
            <a:pPr>
              <a:buFontTx/>
              <a:buChar char="-"/>
            </a:pPr>
            <a:r>
              <a:rPr lang="pt-BR" sz="2000" dirty="0">
                <a:effectLst/>
                <a:ea typeface="Aptos" panose="020B0004020202020204" pitchFamily="34" charset="0"/>
                <a:cs typeface="Times New Roman" panose="02020603050405020304" pitchFamily="18" charset="0"/>
              </a:rPr>
              <a:t> Sistemas pluripartidários, que são a maioria, caracterizando-se pela existência de vários partidos igualmente dotados da possibilidade de predominar sobre os demais. </a:t>
            </a:r>
            <a:endParaRPr lang="pt-BR" sz="2000" kern="100" dirty="0">
              <a:effectLst/>
              <a:ea typeface="Aptos" panose="020B0004020202020204" pitchFamily="34" charset="0"/>
              <a:cs typeface="Times New Roman" panose="02020603050405020304" pitchFamily="18" charset="0"/>
            </a:endParaRPr>
          </a:p>
          <a:p>
            <a:pPr>
              <a:buFontTx/>
              <a:buChar char="-"/>
            </a:pPr>
            <a:endParaRPr lang="pt-BR" sz="1800" dirty="0">
              <a:effectLst/>
              <a:latin typeface="Aptos" panose="020B0004020202020204" pitchFamily="34" charset="0"/>
              <a:ea typeface="Aptos" panose="020B0004020202020204" pitchFamily="34" charset="0"/>
              <a:cs typeface="Times New Roman" panose="02020603050405020304" pitchFamily="18" charset="0"/>
            </a:endParaRPr>
          </a:p>
          <a:p>
            <a:pPr>
              <a:buFontTx/>
              <a:buChar char="-"/>
            </a:pPr>
            <a:endParaRPr lang="pt-BR" sz="1800" dirty="0">
              <a:latin typeface="Aptos" panose="020B0004020202020204" pitchFamily="34" charset="0"/>
              <a:cs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340508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98CD9EB-3D0B-3816-E593-EF82579E02CA}"/>
              </a:ext>
            </a:extLst>
          </p:cNvPr>
          <p:cNvSpPr>
            <a:spLocks noGrp="1"/>
          </p:cNvSpPr>
          <p:nvPr>
            <p:ph idx="1"/>
          </p:nvPr>
        </p:nvSpPr>
        <p:spPr>
          <a:xfrm>
            <a:off x="395536" y="980728"/>
            <a:ext cx="8229600" cy="4968552"/>
          </a:xfrm>
        </p:spPr>
        <p:txBody>
          <a:bodyPr>
            <a:normAutofit fontScale="92500" lnSpcReduction="10000"/>
          </a:bodyPr>
          <a:lstStyle/>
          <a:p>
            <a:pPr algn="just">
              <a:lnSpc>
                <a:spcPct val="107000"/>
              </a:lnSpc>
              <a:spcAft>
                <a:spcPts val="800"/>
              </a:spcAft>
            </a:pPr>
            <a:r>
              <a:rPr lang="pt-BR" sz="2000" b="1" kern="100" dirty="0">
                <a:effectLst/>
                <a:ea typeface="Aptos" panose="020B0004020202020204" pitchFamily="34" charset="0"/>
                <a:cs typeface="Times New Roman" panose="02020603050405020304" pitchFamily="18" charset="0"/>
              </a:rPr>
              <a:t>Quanto ao âmbito de atuação dos partidos, encontram-se as seguintes espécies:</a:t>
            </a:r>
            <a:r>
              <a:rPr lang="pt-BR" sz="2000" kern="100" dirty="0">
                <a:effectLst/>
                <a:ea typeface="Aptos" panose="020B0004020202020204" pitchFamily="34" charset="0"/>
                <a:cs typeface="Times New Roman" panose="02020603050405020304" pitchFamily="18" charset="0"/>
              </a:rPr>
              <a:t> </a:t>
            </a:r>
          </a:p>
          <a:p>
            <a:pPr marL="109728" indent="0" algn="just">
              <a:lnSpc>
                <a:spcPct val="107000"/>
              </a:lnSpc>
              <a:spcAft>
                <a:spcPts val="800"/>
              </a:spcAft>
              <a:buNone/>
            </a:pPr>
            <a:endParaRPr lang="pt-BR" sz="2000" kern="100" dirty="0">
              <a:ea typeface="Aptos" panose="020B0004020202020204" pitchFamily="34" charset="0"/>
              <a:cs typeface="Times New Roman" panose="02020603050405020304" pitchFamily="18" charset="0"/>
            </a:endParaRPr>
          </a:p>
          <a:p>
            <a:pPr marL="109728" indent="0" algn="just">
              <a:lnSpc>
                <a:spcPct val="107000"/>
              </a:lnSpc>
              <a:spcAft>
                <a:spcPts val="800"/>
              </a:spcAft>
              <a:buNone/>
            </a:pPr>
            <a:r>
              <a:rPr lang="pt-BR" sz="2000" kern="100" dirty="0">
                <a:effectLst/>
                <a:ea typeface="Aptos" panose="020B0004020202020204" pitchFamily="34" charset="0"/>
                <a:cs typeface="Times New Roman" panose="02020603050405020304" pitchFamily="18" charset="0"/>
              </a:rPr>
              <a:t>- Partidos de vocação universal, quando pretendem atuar além das fronteiras dos Estados. Há unidade não só quanto aos princípios, mas também quanto aos métodos de ação.</a:t>
            </a:r>
          </a:p>
          <a:p>
            <a:pPr marL="109728" indent="0" algn="just">
              <a:lnSpc>
                <a:spcPct val="107000"/>
              </a:lnSpc>
              <a:spcAft>
                <a:spcPts val="800"/>
              </a:spcAft>
              <a:buNone/>
            </a:pPr>
            <a:r>
              <a:rPr lang="pt-BR" sz="2000" kern="100" dirty="0">
                <a:effectLst/>
                <a:ea typeface="Aptos" panose="020B0004020202020204" pitchFamily="34" charset="0"/>
                <a:cs typeface="Times New Roman" panose="02020603050405020304" pitchFamily="18" charset="0"/>
              </a:rPr>
              <a:t>- Partidos nacionais - quando têm adeptos em número considerável em todo o território do Estado.</a:t>
            </a:r>
          </a:p>
          <a:p>
            <a:pPr marL="109728" indent="0" algn="just">
              <a:lnSpc>
                <a:spcPct val="107000"/>
              </a:lnSpc>
              <a:spcAft>
                <a:spcPts val="800"/>
              </a:spcAft>
              <a:buNone/>
            </a:pPr>
            <a:r>
              <a:rPr lang="pt-BR" sz="2000" kern="100" dirty="0">
                <a:effectLst/>
                <a:ea typeface="Aptos" panose="020B0004020202020204" pitchFamily="34" charset="0"/>
                <a:cs typeface="Times New Roman" panose="02020603050405020304" pitchFamily="18" charset="0"/>
              </a:rPr>
              <a:t>- Partidos regionais são aqueles cujo âmbito de atuação se limita a determinada região do Estado.</a:t>
            </a:r>
          </a:p>
          <a:p>
            <a:pPr marL="109728" indent="0" algn="just">
              <a:lnSpc>
                <a:spcPct val="107000"/>
              </a:lnSpc>
              <a:spcAft>
                <a:spcPts val="800"/>
              </a:spcAft>
              <a:buNone/>
            </a:pPr>
            <a:r>
              <a:rPr lang="pt-BR" sz="2000" kern="100" dirty="0">
                <a:effectLst/>
                <a:ea typeface="Aptos" panose="020B0004020202020204" pitchFamily="34" charset="0"/>
                <a:cs typeface="Times New Roman" panose="02020603050405020304" pitchFamily="18" charset="0"/>
              </a:rPr>
              <a:t>- Partidos </a:t>
            </a:r>
            <a:r>
              <a:rPr lang="pt-BR" sz="2000" i="1" kern="100" dirty="0">
                <a:effectLst/>
                <a:ea typeface="Aptos" panose="020B0004020202020204" pitchFamily="34" charset="0"/>
                <a:cs typeface="Times New Roman" panose="02020603050405020304" pitchFamily="18" charset="0"/>
              </a:rPr>
              <a:t>locais </a:t>
            </a:r>
            <a:r>
              <a:rPr lang="pt-BR" sz="2000" kern="100" dirty="0">
                <a:effectLst/>
                <a:ea typeface="Aptos" panose="020B0004020202020204" pitchFamily="34" charset="0"/>
                <a:cs typeface="Times New Roman" panose="02020603050405020304" pitchFamily="18" charset="0"/>
              </a:rPr>
              <a:t>são os de âmbito municipal, que orientam sua atuação exclusivamente por interesses locais, em função dos quais almejam a obtenção do poder político municipal.</a:t>
            </a:r>
          </a:p>
          <a:p>
            <a:pPr marL="109728" indent="0">
              <a:buNone/>
            </a:pPr>
            <a:endParaRPr lang="pt-BR" dirty="0"/>
          </a:p>
        </p:txBody>
      </p:sp>
    </p:spTree>
    <p:extLst>
      <p:ext uri="{BB962C8B-B14F-4D97-AF65-F5344CB8AC3E}">
        <p14:creationId xmlns:p14="http://schemas.microsoft.com/office/powerpoint/2010/main" val="874272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539552" y="1484784"/>
            <a:ext cx="8229600" cy="4525963"/>
          </a:xfrm>
        </p:spPr>
        <p:txBody>
          <a:bodyPr>
            <a:normAutofit/>
          </a:bodyPr>
          <a:lstStyle/>
          <a:p>
            <a:pPr algn="just"/>
            <a:r>
              <a:rPr lang="pt-BR" sz="2800" dirty="0">
                <a:latin typeface="Aptos" panose="020B0004020202020204" pitchFamily="34" charset="0"/>
              </a:rPr>
              <a:t> Critérios de escolha no passado: força e sucessão hereditária</a:t>
            </a:r>
          </a:p>
          <a:p>
            <a:pPr algn="just"/>
            <a:endParaRPr lang="pt-BR" sz="2800" dirty="0">
              <a:latin typeface="Aptos" panose="020B0004020202020204" pitchFamily="34" charset="0"/>
            </a:endParaRPr>
          </a:p>
          <a:p>
            <a:pPr algn="just"/>
            <a:r>
              <a:rPr lang="pt-BR" sz="2800" dirty="0">
                <a:latin typeface="Aptos" panose="020B0004020202020204" pitchFamily="34" charset="0"/>
              </a:rPr>
              <a:t> </a:t>
            </a:r>
            <a:r>
              <a:rPr lang="pt-BR" sz="2800" dirty="0">
                <a:effectLst/>
                <a:latin typeface="Aptos" panose="020B0004020202020204" pitchFamily="34" charset="0"/>
                <a:ea typeface="Aptos" panose="020B0004020202020204" pitchFamily="34" charset="0"/>
                <a:cs typeface="Times New Roman" panose="02020603050405020304" pitchFamily="18" charset="0"/>
              </a:rPr>
              <a:t>Supremacia da vontade popular – um dos fundamentos do estado democrático</a:t>
            </a:r>
          </a:p>
          <a:p>
            <a:pPr algn="just"/>
            <a:endParaRPr lang="pt-BR" sz="2800" dirty="0">
              <a:latin typeface="Aptos" panose="020B0004020202020204" pitchFamily="34" charset="0"/>
            </a:endParaRPr>
          </a:p>
          <a:p>
            <a:pPr algn="just"/>
            <a:r>
              <a:rPr lang="pt-BR" sz="2800" dirty="0">
                <a:effectLst/>
                <a:latin typeface="Aptos" panose="020B0004020202020204" pitchFamily="34" charset="0"/>
                <a:ea typeface="Aptos" panose="020B0004020202020204" pitchFamily="34" charset="0"/>
                <a:cs typeface="Times New Roman" panose="02020603050405020304" pitchFamily="18" charset="0"/>
              </a:rPr>
              <a:t>Um dos objetivos da Revolução Francesa</a:t>
            </a:r>
          </a:p>
          <a:p>
            <a:pPr algn="just"/>
            <a:endParaRPr lang="pt-BR" sz="2800" dirty="0">
              <a:latin typeface="Aptos" panose="020B0004020202020204" pitchFamily="34" charset="0"/>
            </a:endParaRPr>
          </a:p>
          <a:p>
            <a:pPr algn="just"/>
            <a:r>
              <a:rPr lang="pt-BR" sz="2800" dirty="0">
                <a:latin typeface="Aptos" panose="020B0004020202020204" pitchFamily="34" charset="0"/>
              </a:rPr>
              <a:t>Sufrágio Universal x Sufrágio Restrito</a:t>
            </a: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SUFRÁGIO</a:t>
            </a:r>
          </a:p>
        </p:txBody>
      </p:sp>
    </p:spTree>
    <p:extLst>
      <p:ext uri="{BB962C8B-B14F-4D97-AF65-F5344CB8AC3E}">
        <p14:creationId xmlns:p14="http://schemas.microsoft.com/office/powerpoint/2010/main" val="400087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2B94B2D8-0161-ED77-B9D4-7721C43DD6A2}"/>
              </a:ext>
            </a:extLst>
          </p:cNvPr>
          <p:cNvSpPr>
            <a:spLocks noGrp="1"/>
          </p:cNvSpPr>
          <p:nvPr>
            <p:ph idx="1"/>
          </p:nvPr>
        </p:nvSpPr>
        <p:spPr>
          <a:xfrm>
            <a:off x="457200" y="404664"/>
            <a:ext cx="8229600" cy="5602627"/>
          </a:xfrm>
        </p:spPr>
        <p:txBody>
          <a:bodyPr>
            <a:normAutofit/>
          </a:bodyPr>
          <a:lstStyle/>
          <a:p>
            <a:pPr marL="109728" indent="0" algn="ctr">
              <a:lnSpc>
                <a:spcPct val="107000"/>
              </a:lnSpc>
              <a:spcAft>
                <a:spcPts val="800"/>
              </a:spcAft>
              <a:buNone/>
            </a:pPr>
            <a:r>
              <a:rPr lang="pt-BR" sz="2000" dirty="0">
                <a:latin typeface="Aptos" panose="020B0004020202020204" pitchFamily="34" charset="0"/>
              </a:rPr>
              <a:t>    </a:t>
            </a:r>
            <a:r>
              <a:rPr lang="pt-BR" sz="2000" kern="100" dirty="0">
                <a:effectLst/>
                <a:latin typeface="Aptos" panose="020B0004020202020204" pitchFamily="34" charset="0"/>
                <a:ea typeface="Aptos" panose="020B0004020202020204" pitchFamily="34" charset="0"/>
                <a:cs typeface="Times New Roman" panose="02020603050405020304" pitchFamily="18" charset="0"/>
              </a:rPr>
              <a:t> CF/88</a:t>
            </a: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Art. 14. A soberania popular será exercida pelo sufrágio universal e pelo voto direto e secreto, com valor igual para todos, e, nos termos da lei, mediante:</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I - plebiscito;</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II - referendo;</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III - iniciativa popular.</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 1º O alistamento eleitoral e o voto são:</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I - obrigatórios para os maiores de dezoito anos;</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II - facultativos para:</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a) os analfabetos;</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b) os maiores de setenta anos;</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c) os maiores de dezesseis e menores de dezoito anos.</a:t>
            </a:r>
            <a:endParaRPr lang="pt-BR" sz="2000" dirty="0">
              <a:effectLst/>
              <a:highlight>
                <a:srgbClr val="FFFFFF"/>
              </a:highlight>
              <a:latin typeface="Aptos" panose="020B0004020202020204" pitchFamily="34" charset="0"/>
              <a:ea typeface="Times New Roman" panose="02020603050405020304" pitchFamily="18" charset="0"/>
            </a:endParaRPr>
          </a:p>
          <a:p>
            <a:pPr marL="109728" indent="0">
              <a:buNone/>
            </a:pPr>
            <a:r>
              <a:rPr lang="pt-BR" sz="20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 2º Não podem alistar-se como eleitores os estrangeiros e, durante o período do serviço militar obrigatório, os conscritos. </a:t>
            </a:r>
            <a:endParaRPr lang="pt-BR" sz="2000" dirty="0">
              <a:latin typeface="Aptos" panose="020B0004020202020204" pitchFamily="34" charset="0"/>
            </a:endParaRPr>
          </a:p>
        </p:txBody>
      </p:sp>
    </p:spTree>
    <p:extLst>
      <p:ext uri="{BB962C8B-B14F-4D97-AF65-F5344CB8AC3E}">
        <p14:creationId xmlns:p14="http://schemas.microsoft.com/office/powerpoint/2010/main" val="1619718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35A22606-9012-A2E4-376E-B54B82DC87BA}"/>
              </a:ext>
            </a:extLst>
          </p:cNvPr>
          <p:cNvSpPr>
            <a:spLocks noGrp="1"/>
          </p:cNvSpPr>
          <p:nvPr>
            <p:ph idx="1"/>
          </p:nvPr>
        </p:nvSpPr>
        <p:spPr>
          <a:xfrm>
            <a:off x="457200" y="692150"/>
            <a:ext cx="8229600" cy="4969098"/>
          </a:xfrm>
        </p:spPr>
        <p:txBody>
          <a:bodyPr>
            <a:normAutofit fontScale="92500" lnSpcReduction="10000"/>
          </a:bodyPr>
          <a:lstStyle/>
          <a:p>
            <a:pPr marL="109728" indent="0" algn="ctr">
              <a:buNone/>
            </a:pPr>
            <a:r>
              <a:rPr lang="pt-BR" sz="24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 </a:t>
            </a:r>
            <a:r>
              <a:rPr lang="pt-BR" sz="2400" dirty="0">
                <a:latin typeface="Aptos" panose="020B0004020202020204" pitchFamily="34" charset="0"/>
              </a:rPr>
              <a:t> </a:t>
            </a:r>
            <a:r>
              <a:rPr lang="pt-BR" sz="2400" kern="100" dirty="0">
                <a:effectLst/>
                <a:latin typeface="Aptos" panose="020B0004020202020204" pitchFamily="34" charset="0"/>
                <a:ea typeface="Aptos" panose="020B0004020202020204" pitchFamily="34" charset="0"/>
                <a:cs typeface="Times New Roman" panose="02020603050405020304" pitchFamily="18" charset="0"/>
              </a:rPr>
              <a:t> CF/88</a:t>
            </a:r>
          </a:p>
          <a:p>
            <a:pPr marL="109728" indent="0" algn="ctr">
              <a:buNone/>
            </a:pPr>
            <a:endParaRPr lang="pt-BR" sz="2400" dirty="0">
              <a:effectLst/>
              <a:highlight>
                <a:srgbClr val="FFFFFF"/>
              </a:highlight>
              <a:latin typeface="Aptos" panose="020B0004020202020204" pitchFamily="34" charset="0"/>
              <a:ea typeface="Times New Roman" panose="02020603050405020304" pitchFamily="18" charset="0"/>
            </a:endParaRPr>
          </a:p>
          <a:p>
            <a:pPr marL="109728" indent="0" algn="just">
              <a:buNone/>
            </a:pPr>
            <a:r>
              <a:rPr lang="pt-BR" sz="2000" dirty="0">
                <a:effectLst/>
                <a:highlight>
                  <a:srgbClr val="FFFFFF"/>
                </a:highlight>
                <a:latin typeface="Aptos" panose="020B0004020202020204" pitchFamily="34" charset="0"/>
                <a:ea typeface="Times New Roman" panose="02020603050405020304" pitchFamily="18" charset="0"/>
                <a:cs typeface="Arial" panose="020B0604020202020204" pitchFamily="34" charset="0"/>
              </a:rPr>
              <a:t>Art. 15. É vedada a cassação de direitos políticos, cuja perda ou suspensão só se dará nos casos de:</a:t>
            </a:r>
          </a:p>
          <a:p>
            <a:pPr marL="109728" indent="0" algn="just">
              <a:buNone/>
            </a:pPr>
            <a:endParaRPr lang="pt-BR" sz="2000" dirty="0">
              <a:effectLst/>
              <a:highlight>
                <a:srgbClr val="FFFFFF"/>
              </a:highlight>
              <a:latin typeface="Aptos" panose="020B0004020202020204" pitchFamily="34" charset="0"/>
              <a:ea typeface="Times New Roman" panose="02020603050405020304" pitchFamily="18" charset="0"/>
            </a:endParaRPr>
          </a:p>
          <a:p>
            <a:pPr indent="0" algn="just">
              <a:buNone/>
            </a:pPr>
            <a:r>
              <a:rPr lang="pt-BR" sz="2000" dirty="0">
                <a:effectLst/>
                <a:highlight>
                  <a:srgbClr val="FFFFFF"/>
                </a:highlight>
                <a:latin typeface="Aptos" panose="020B0004020202020204" pitchFamily="34" charset="0"/>
                <a:ea typeface="Times New Roman" panose="02020603050405020304" pitchFamily="18" charset="0"/>
                <a:cs typeface="Arial" panose="020B0604020202020204" pitchFamily="34" charset="0"/>
              </a:rPr>
              <a:t>I - cancelamento da naturalização por sentença transitada em julgado;</a:t>
            </a:r>
          </a:p>
          <a:p>
            <a:pPr indent="0" algn="just">
              <a:buNone/>
            </a:pPr>
            <a:endParaRPr lang="pt-BR" sz="2000" dirty="0">
              <a:effectLst/>
              <a:highlight>
                <a:srgbClr val="FFFFFF"/>
              </a:highlight>
              <a:latin typeface="Aptos" panose="020B0004020202020204" pitchFamily="34" charset="0"/>
              <a:ea typeface="Times New Roman" panose="02020603050405020304" pitchFamily="18" charset="0"/>
            </a:endParaRPr>
          </a:p>
          <a:p>
            <a:pPr indent="0" algn="just">
              <a:buNone/>
            </a:pPr>
            <a:r>
              <a:rPr lang="pt-BR" sz="2000" dirty="0">
                <a:effectLst/>
                <a:highlight>
                  <a:srgbClr val="FFFFFF"/>
                </a:highlight>
                <a:latin typeface="Aptos" panose="020B0004020202020204" pitchFamily="34" charset="0"/>
                <a:ea typeface="Times New Roman" panose="02020603050405020304" pitchFamily="18" charset="0"/>
                <a:cs typeface="Arial" panose="020B0604020202020204" pitchFamily="34" charset="0"/>
              </a:rPr>
              <a:t>II - incapacidade civil absoluta;</a:t>
            </a:r>
          </a:p>
          <a:p>
            <a:pPr indent="0" algn="just">
              <a:buNone/>
            </a:pPr>
            <a:endParaRPr lang="pt-BR" sz="2000" dirty="0">
              <a:effectLst/>
              <a:highlight>
                <a:srgbClr val="FFFFFF"/>
              </a:highlight>
              <a:latin typeface="Aptos" panose="020B0004020202020204" pitchFamily="34" charset="0"/>
              <a:ea typeface="Times New Roman" panose="02020603050405020304" pitchFamily="18" charset="0"/>
            </a:endParaRPr>
          </a:p>
          <a:p>
            <a:pPr indent="0" algn="just">
              <a:buNone/>
            </a:pPr>
            <a:r>
              <a:rPr lang="pt-BR" sz="2000" dirty="0">
                <a:effectLst/>
                <a:highlight>
                  <a:srgbClr val="FFFFFF"/>
                </a:highlight>
                <a:latin typeface="Aptos" panose="020B0004020202020204" pitchFamily="34" charset="0"/>
                <a:ea typeface="Times New Roman" panose="02020603050405020304" pitchFamily="18" charset="0"/>
                <a:cs typeface="Arial" panose="020B0604020202020204" pitchFamily="34" charset="0"/>
              </a:rPr>
              <a:t>III - condenação criminal transitada em julgado, enquanto durarem seus efeitos;</a:t>
            </a:r>
          </a:p>
          <a:p>
            <a:pPr indent="0" algn="just">
              <a:buNone/>
            </a:pPr>
            <a:endParaRPr lang="pt-BR" sz="2000" dirty="0">
              <a:effectLst/>
              <a:highlight>
                <a:srgbClr val="FFFFFF"/>
              </a:highlight>
              <a:latin typeface="Aptos" panose="020B0004020202020204" pitchFamily="34" charset="0"/>
              <a:ea typeface="Times New Roman" panose="02020603050405020304" pitchFamily="18" charset="0"/>
            </a:endParaRPr>
          </a:p>
          <a:p>
            <a:pPr indent="0" algn="just">
              <a:buNone/>
            </a:pPr>
            <a:r>
              <a:rPr lang="pt-BR" sz="2000" dirty="0">
                <a:effectLst/>
                <a:highlight>
                  <a:srgbClr val="FFFFFF"/>
                </a:highlight>
                <a:latin typeface="Aptos" panose="020B0004020202020204" pitchFamily="34" charset="0"/>
                <a:ea typeface="Times New Roman" panose="02020603050405020304" pitchFamily="18" charset="0"/>
                <a:cs typeface="Arial" panose="020B0604020202020204" pitchFamily="34" charset="0"/>
              </a:rPr>
              <a:t>IV - recusa de cumprir obrigação a todos imposta ou prestação alternativa, nos termos do art. 5º, VIII;</a:t>
            </a:r>
          </a:p>
          <a:p>
            <a:pPr indent="0" algn="just">
              <a:buNone/>
            </a:pPr>
            <a:endParaRPr lang="pt-BR" sz="2000" dirty="0">
              <a:effectLst/>
              <a:highlight>
                <a:srgbClr val="FFFFFF"/>
              </a:highlight>
              <a:latin typeface="Aptos" panose="020B0004020202020204" pitchFamily="34" charset="0"/>
              <a:ea typeface="Times New Roman" panose="02020603050405020304" pitchFamily="18" charset="0"/>
            </a:endParaRPr>
          </a:p>
          <a:p>
            <a:pPr indent="0" algn="just">
              <a:buNone/>
            </a:pPr>
            <a:r>
              <a:rPr lang="pt-BR" sz="2000" dirty="0">
                <a:effectLst/>
                <a:highlight>
                  <a:srgbClr val="FFFFFF"/>
                </a:highlight>
                <a:latin typeface="Aptos" panose="020B0004020202020204" pitchFamily="34" charset="0"/>
                <a:ea typeface="Times New Roman" panose="02020603050405020304" pitchFamily="18" charset="0"/>
                <a:cs typeface="Arial" panose="020B0604020202020204" pitchFamily="34" charset="0"/>
              </a:rPr>
              <a:t>V - improbidade administrativa, nos termos do art. 37, § 4º.</a:t>
            </a:r>
            <a:endParaRPr lang="pt-BR" sz="2000" dirty="0">
              <a:effectLst/>
              <a:highlight>
                <a:srgbClr val="FFFFFF"/>
              </a:highlight>
              <a:latin typeface="Aptos" panose="020B0004020202020204" pitchFamily="34" charset="0"/>
              <a:ea typeface="Times New Roman" panose="02020603050405020304" pitchFamily="18" charset="0"/>
            </a:endParaRPr>
          </a:p>
          <a:p>
            <a:endParaRPr lang="pt-BR" dirty="0"/>
          </a:p>
        </p:txBody>
      </p:sp>
    </p:spTree>
    <p:extLst>
      <p:ext uri="{BB962C8B-B14F-4D97-AF65-F5344CB8AC3E}">
        <p14:creationId xmlns:p14="http://schemas.microsoft.com/office/powerpoint/2010/main" val="3323197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8778348D-749B-BEE9-3A76-267D05827005}"/>
              </a:ext>
            </a:extLst>
          </p:cNvPr>
          <p:cNvSpPr>
            <a:spLocks noGrp="1"/>
          </p:cNvSpPr>
          <p:nvPr>
            <p:ph idx="1"/>
          </p:nvPr>
        </p:nvSpPr>
        <p:spPr>
          <a:xfrm>
            <a:off x="683568" y="-9640"/>
            <a:ext cx="8229600" cy="6228692"/>
          </a:xfrm>
        </p:spPr>
        <p:txBody>
          <a:bodyPr>
            <a:normAutofit fontScale="62500" lnSpcReduction="20000"/>
          </a:bodyPr>
          <a:lstStyle/>
          <a:p>
            <a:pPr marL="109728" indent="0" algn="ctr">
              <a:buNone/>
            </a:pPr>
            <a:endParaRPr lang="pt-BR" sz="26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endParaRPr>
          </a:p>
          <a:p>
            <a:pPr marL="109728" indent="0" algn="ctr">
              <a:buNone/>
            </a:pPr>
            <a:r>
              <a:rPr lang="pt-BR" sz="2600" dirty="0">
                <a:effectLst/>
                <a:highlight>
                  <a:srgbClr val="FFFFFF"/>
                </a:highlight>
                <a:latin typeface="Aptos" panose="020B0004020202020204" pitchFamily="34" charset="0"/>
                <a:ea typeface="Times New Roman" panose="02020603050405020304" pitchFamily="18" charset="0"/>
                <a:cs typeface="Open Sans" panose="020B0606030504020204" pitchFamily="34" charset="0"/>
              </a:rPr>
              <a:t>ESTATUTO DA PESSOA COM DEFICIÊNCIA</a:t>
            </a:r>
          </a:p>
          <a:p>
            <a:pPr marL="109728" indent="0" algn="ctr">
              <a:buNone/>
            </a:pPr>
            <a:endParaRPr lang="pt-BR" sz="2600" dirty="0">
              <a:effectLst/>
              <a:highlight>
                <a:srgbClr val="FFFFFF"/>
              </a:highlight>
              <a:latin typeface="Aptos" panose="020B0004020202020204" pitchFamily="34" charset="0"/>
              <a:ea typeface="Times New Roman" panose="02020603050405020304" pitchFamily="18" charset="0"/>
            </a:endParaRPr>
          </a:p>
          <a:p>
            <a:pPr indent="0">
              <a:buNone/>
            </a:pPr>
            <a:r>
              <a:rPr lang="pt-BR" sz="2600" dirty="0">
                <a:effectLst/>
                <a:latin typeface="Aptos" panose="020B0004020202020204" pitchFamily="34" charset="0"/>
                <a:ea typeface="Times New Roman" panose="02020603050405020304" pitchFamily="18" charset="0"/>
                <a:cs typeface="Arial" panose="020B0604020202020204" pitchFamily="34" charset="0"/>
              </a:rPr>
              <a:t>Art. 76. O poder público deve garantir à pessoa com deficiência todos os direitos políticos e a oportunidade de exercê-los em igualdade de condições com as demais pessoas.</a:t>
            </a:r>
          </a:p>
          <a:p>
            <a:pPr indent="0">
              <a:buNone/>
            </a:pPr>
            <a:endParaRPr lang="pt-BR" sz="2600" dirty="0">
              <a:effectLst/>
              <a:latin typeface="Aptos" panose="020B0004020202020204" pitchFamily="34" charset="0"/>
              <a:ea typeface="Times New Roman" panose="02020603050405020304" pitchFamily="18" charset="0"/>
            </a:endParaRPr>
          </a:p>
          <a:p>
            <a:pPr indent="0">
              <a:buNone/>
            </a:pPr>
            <a:r>
              <a:rPr lang="pt-BR" sz="2600" dirty="0">
                <a:effectLst/>
                <a:latin typeface="Aptos" panose="020B0004020202020204" pitchFamily="34" charset="0"/>
                <a:ea typeface="Times New Roman" panose="02020603050405020304" pitchFamily="18" charset="0"/>
                <a:cs typeface="Arial" panose="020B0604020202020204" pitchFamily="34" charset="0"/>
              </a:rPr>
              <a:t>§ 1º À pessoa com deficiência será assegurado o direito de votar e de ser votada, inclusive por meio das seguintes ações:</a:t>
            </a:r>
          </a:p>
          <a:p>
            <a:pPr indent="0">
              <a:buNone/>
            </a:pPr>
            <a:endParaRPr lang="pt-BR" sz="2600" dirty="0">
              <a:effectLst/>
              <a:latin typeface="Aptos" panose="020B0004020202020204" pitchFamily="34" charset="0"/>
              <a:ea typeface="Times New Roman" panose="02020603050405020304" pitchFamily="18" charset="0"/>
            </a:endParaRPr>
          </a:p>
          <a:p>
            <a:pPr indent="0">
              <a:buNone/>
            </a:pPr>
            <a:r>
              <a:rPr lang="pt-BR" sz="2600" dirty="0">
                <a:effectLst/>
                <a:latin typeface="Aptos" panose="020B0004020202020204" pitchFamily="34" charset="0"/>
                <a:ea typeface="Times New Roman" panose="02020603050405020304" pitchFamily="18" charset="0"/>
                <a:cs typeface="Arial" panose="020B0604020202020204" pitchFamily="34" charset="0"/>
              </a:rPr>
              <a:t>I - garantia de que os procedimentos, as instalações, os materiais e os equipamentos para votação sejam apropriados, acessíveis a todas as pessoas e de fácil compreensão e uso, sendo vedada a instalação de seções eleitorais exclusivas para a pessoa com deficiência;</a:t>
            </a:r>
          </a:p>
          <a:p>
            <a:pPr indent="0">
              <a:buNone/>
            </a:pPr>
            <a:endParaRPr lang="pt-BR" sz="2600" dirty="0">
              <a:effectLst/>
              <a:latin typeface="Aptos" panose="020B0004020202020204" pitchFamily="34" charset="0"/>
              <a:ea typeface="Times New Roman" panose="02020603050405020304" pitchFamily="18" charset="0"/>
            </a:endParaRPr>
          </a:p>
          <a:p>
            <a:pPr indent="0">
              <a:buNone/>
            </a:pPr>
            <a:r>
              <a:rPr lang="pt-BR" sz="2600" dirty="0">
                <a:effectLst/>
                <a:latin typeface="Aptos" panose="020B0004020202020204" pitchFamily="34" charset="0"/>
                <a:ea typeface="Times New Roman" panose="02020603050405020304" pitchFamily="18" charset="0"/>
                <a:cs typeface="Arial" panose="020B0604020202020204" pitchFamily="34" charset="0"/>
              </a:rPr>
              <a:t>II - incentivo à pessoa com deficiência a candidatar-se e a desempenhar quaisquer funções públicas em todos os níveis de governo, inclusive por meio do uso de novas tecnologias assistivas, quando apropriado;</a:t>
            </a:r>
          </a:p>
          <a:p>
            <a:pPr indent="0">
              <a:buNone/>
            </a:pPr>
            <a:endParaRPr lang="pt-BR" sz="2600" dirty="0">
              <a:effectLst/>
              <a:latin typeface="Aptos" panose="020B0004020202020204" pitchFamily="34" charset="0"/>
              <a:ea typeface="Times New Roman" panose="02020603050405020304" pitchFamily="18" charset="0"/>
            </a:endParaRPr>
          </a:p>
          <a:p>
            <a:pPr indent="0">
              <a:buNone/>
            </a:pPr>
            <a:r>
              <a:rPr lang="pt-BR" sz="2600" dirty="0">
                <a:effectLst/>
                <a:latin typeface="Aptos" panose="020B0004020202020204" pitchFamily="34" charset="0"/>
                <a:ea typeface="Times New Roman" panose="02020603050405020304" pitchFamily="18" charset="0"/>
                <a:cs typeface="Arial" panose="020B0604020202020204" pitchFamily="34" charset="0"/>
              </a:rPr>
              <a:t>III - garantia de que os pronunciamentos oficiais, a propaganda eleitoral obrigatória e os debates transmitidos pelas emissoras de televisão possuam, pelo menos, os recursos elencados no art. 67 desta Lei;</a:t>
            </a:r>
          </a:p>
          <a:p>
            <a:pPr indent="0">
              <a:buNone/>
            </a:pPr>
            <a:endParaRPr lang="pt-BR" sz="2600" dirty="0">
              <a:effectLst/>
              <a:latin typeface="Aptos" panose="020B0004020202020204" pitchFamily="34" charset="0"/>
              <a:ea typeface="Times New Roman" panose="02020603050405020304" pitchFamily="18" charset="0"/>
            </a:endParaRPr>
          </a:p>
          <a:p>
            <a:pPr indent="0">
              <a:buNone/>
            </a:pPr>
            <a:r>
              <a:rPr lang="pt-BR" sz="2600" dirty="0">
                <a:effectLst/>
                <a:latin typeface="Aptos" panose="020B0004020202020204" pitchFamily="34" charset="0"/>
                <a:ea typeface="Times New Roman" panose="02020603050405020304" pitchFamily="18" charset="0"/>
                <a:cs typeface="Arial" panose="020B0604020202020204" pitchFamily="34" charset="0"/>
              </a:rPr>
              <a:t>IV - garantia do livre exercício do direito ao voto e, para tanto, sempre que necessário e a seu pedido, permissão para que a pessoa com deficiência seja auxiliada na votação por pessoa de sua escolha.</a:t>
            </a:r>
            <a:endParaRPr lang="pt-BR" sz="2600" dirty="0">
              <a:effectLst/>
              <a:latin typeface="Aptos" panose="020B0004020202020204" pitchFamily="34" charset="0"/>
              <a:ea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4256513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844824"/>
            <a:ext cx="8229600" cy="3672408"/>
          </a:xfrm>
        </p:spPr>
        <p:txBody>
          <a:bodyPr>
            <a:normAutofit fontScale="92500" lnSpcReduction="10000"/>
          </a:bodyPr>
          <a:lstStyle/>
          <a:p>
            <a:pPr algn="just"/>
            <a:r>
              <a:rPr lang="pt-BR" sz="2800" dirty="0">
                <a:latin typeface="Aptos" panose="020B0004020202020204" pitchFamily="34" charset="0"/>
              </a:rPr>
              <a:t> Representação Majoritária (ex.: presidente, governadores, prefeitos e senadores)</a:t>
            </a:r>
          </a:p>
          <a:p>
            <a:pPr algn="just"/>
            <a:endParaRPr lang="pt-BR" sz="2800" dirty="0">
              <a:latin typeface="Aptos" panose="020B0004020202020204" pitchFamily="34" charset="0"/>
            </a:endParaRPr>
          </a:p>
          <a:p>
            <a:pPr algn="just"/>
            <a:r>
              <a:rPr lang="pt-BR" sz="2800" dirty="0">
                <a:latin typeface="Aptos" panose="020B0004020202020204" pitchFamily="34" charset="0"/>
              </a:rPr>
              <a:t> Representação Proporcional (ex.: deputados e vereadores)</a:t>
            </a:r>
          </a:p>
          <a:p>
            <a:pPr algn="just"/>
            <a:endParaRPr lang="pt-BR" sz="2800" dirty="0">
              <a:latin typeface="Aptos" panose="020B0004020202020204" pitchFamily="34" charset="0"/>
            </a:endParaRPr>
          </a:p>
          <a:p>
            <a:pPr algn="just"/>
            <a:r>
              <a:rPr lang="pt-BR" sz="2800" dirty="0">
                <a:latin typeface="Aptos" panose="020B0004020202020204" pitchFamily="34" charset="0"/>
              </a:rPr>
              <a:t> Sistema de Distritos Eleitorais</a:t>
            </a:r>
          </a:p>
          <a:p>
            <a:pPr algn="just">
              <a:buFontTx/>
              <a:buChar char="-"/>
            </a:pPr>
            <a:r>
              <a:rPr lang="pt-BR" sz="2800" dirty="0">
                <a:latin typeface="Aptos" panose="020B0004020202020204" pitchFamily="34" charset="0"/>
              </a:rPr>
              <a:t>Simples ou majoritário</a:t>
            </a:r>
          </a:p>
          <a:p>
            <a:pPr algn="just">
              <a:buFontTx/>
              <a:buChar char="-"/>
            </a:pPr>
            <a:r>
              <a:rPr lang="pt-BR" sz="2800" dirty="0">
                <a:latin typeface="Aptos" panose="020B0004020202020204" pitchFamily="34" charset="0"/>
              </a:rPr>
              <a:t>Misto </a:t>
            </a: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SISTEMAS DE REPRESENTAÇÃO</a:t>
            </a:r>
          </a:p>
        </p:txBody>
      </p:sp>
    </p:spTree>
    <p:extLst>
      <p:ext uri="{BB962C8B-B14F-4D97-AF65-F5344CB8AC3E}">
        <p14:creationId xmlns:p14="http://schemas.microsoft.com/office/powerpoint/2010/main" val="2461858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5C01D87-B409-06AA-F4ED-5004626EFBAF}"/>
              </a:ext>
            </a:extLst>
          </p:cNvPr>
          <p:cNvSpPr>
            <a:spLocks noGrp="1"/>
          </p:cNvSpPr>
          <p:nvPr>
            <p:ph idx="1"/>
          </p:nvPr>
        </p:nvSpPr>
        <p:spPr>
          <a:xfrm>
            <a:off x="457200" y="2420888"/>
            <a:ext cx="8229600" cy="1803656"/>
          </a:xfrm>
        </p:spPr>
        <p:txBody>
          <a:bodyPr>
            <a:normAutofit/>
          </a:bodyPr>
          <a:lstStyle/>
          <a:p>
            <a:pPr marL="109728" indent="0" algn="ctr">
              <a:buNone/>
            </a:pPr>
            <a:r>
              <a:rPr lang="pt-BR" sz="4400" b="1" i="1" dirty="0">
                <a:latin typeface="Aptos" panose="020B0004020202020204" pitchFamily="34" charset="0"/>
              </a:rPr>
              <a:t>COMO FUNCIONA NO BRASIL?</a:t>
            </a:r>
          </a:p>
        </p:txBody>
      </p:sp>
    </p:spTree>
    <p:extLst>
      <p:ext uri="{BB962C8B-B14F-4D97-AF65-F5344CB8AC3E}">
        <p14:creationId xmlns:p14="http://schemas.microsoft.com/office/powerpoint/2010/main" val="1304992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57ACA132-8D1F-A970-192E-7D594CF70104}"/>
              </a:ext>
            </a:extLst>
          </p:cNvPr>
          <p:cNvSpPr>
            <a:spLocks noGrp="1"/>
          </p:cNvSpPr>
          <p:nvPr>
            <p:ph idx="1"/>
          </p:nvPr>
        </p:nvSpPr>
        <p:spPr>
          <a:xfrm>
            <a:off x="457200" y="692696"/>
            <a:ext cx="8229600" cy="5314595"/>
          </a:xfrm>
        </p:spPr>
        <p:txBody>
          <a:bodyPr>
            <a:normAutofit fontScale="70000" lnSpcReduction="20000"/>
          </a:bodyPr>
          <a:lstStyle/>
          <a:p>
            <a:pPr marL="109728" indent="0" algn="just">
              <a:buNone/>
            </a:pPr>
            <a:r>
              <a:rPr lang="pt-BR" dirty="0">
                <a:latin typeface="Aptos" panose="020B0004020202020204" pitchFamily="34" charset="0"/>
              </a:rPr>
              <a:t>CF/88</a:t>
            </a:r>
          </a:p>
          <a:p>
            <a:pPr marL="109728" indent="0" algn="just">
              <a:buNone/>
            </a:pPr>
            <a:endParaRPr lang="pt-BR" dirty="0">
              <a:latin typeface="Aptos" panose="020B0004020202020204" pitchFamily="34" charset="0"/>
            </a:endParaRPr>
          </a:p>
          <a:p>
            <a:pPr marL="109728" indent="0" algn="just">
              <a:buNone/>
            </a:pPr>
            <a:r>
              <a:rPr lang="pt-BR" dirty="0">
                <a:latin typeface="Aptos" panose="020B0004020202020204" pitchFamily="34" charset="0"/>
              </a:rPr>
              <a:t>Art. 46. O Senado Federal compõe-se de representantes dos Estados e do Distrito Federal, </a:t>
            </a:r>
            <a:r>
              <a:rPr lang="pt-BR" b="1" dirty="0">
                <a:latin typeface="Aptos" panose="020B0004020202020204" pitchFamily="34" charset="0"/>
              </a:rPr>
              <a:t>eleitos segundo o princípio majoritário. </a:t>
            </a:r>
          </a:p>
          <a:p>
            <a:pPr marL="109728" indent="0" algn="just">
              <a:buNone/>
            </a:pPr>
            <a:endParaRPr lang="pt-BR" b="1" dirty="0">
              <a:latin typeface="Aptos" panose="020B0004020202020204" pitchFamily="34" charset="0"/>
            </a:endParaRPr>
          </a:p>
          <a:p>
            <a:pPr marL="109728" indent="0" algn="just">
              <a:buNone/>
            </a:pPr>
            <a:r>
              <a:rPr lang="pt-BR" dirty="0">
                <a:latin typeface="Aptos" panose="020B0004020202020204" pitchFamily="34" charset="0"/>
              </a:rPr>
              <a:t>(...) </a:t>
            </a:r>
          </a:p>
          <a:p>
            <a:pPr marL="109728" indent="0" algn="just">
              <a:buNone/>
            </a:pPr>
            <a:endParaRPr lang="pt-BR" dirty="0">
              <a:latin typeface="Aptos" panose="020B0004020202020204" pitchFamily="34" charset="0"/>
            </a:endParaRPr>
          </a:p>
          <a:p>
            <a:pPr marL="109728" indent="0" algn="just">
              <a:buNone/>
            </a:pPr>
            <a:r>
              <a:rPr lang="pt-BR" dirty="0">
                <a:latin typeface="Aptos" panose="020B0004020202020204" pitchFamily="34" charset="0"/>
              </a:rPr>
              <a:t>Art. 77. A eleição do Presidente e do Vice-Presidente da República realizar-se-á, simultaneamente, no primeiro domingo de outubro, em primeiro turno, e no último domingo de outubro, em segundo turno, se houver, do ano anterior ao do término do mandato presidencial vigente. </a:t>
            </a:r>
          </a:p>
          <a:p>
            <a:pPr marL="109728" indent="0" algn="just">
              <a:buNone/>
            </a:pPr>
            <a:endParaRPr lang="pt-BR" dirty="0">
              <a:latin typeface="Aptos" panose="020B0004020202020204" pitchFamily="34" charset="0"/>
            </a:endParaRPr>
          </a:p>
          <a:p>
            <a:pPr marL="109728" indent="0" algn="just">
              <a:buNone/>
            </a:pPr>
            <a:r>
              <a:rPr lang="pt-BR" dirty="0">
                <a:latin typeface="Aptos" panose="020B0004020202020204" pitchFamily="34" charset="0"/>
              </a:rPr>
              <a:t>§ 1º A eleição do Presidente da República importará a do Vice-Presidente com ele registrado. </a:t>
            </a:r>
          </a:p>
          <a:p>
            <a:pPr marL="109728" indent="0" algn="just">
              <a:buNone/>
            </a:pPr>
            <a:endParaRPr lang="pt-BR" b="1" dirty="0">
              <a:latin typeface="Aptos" panose="020B0004020202020204" pitchFamily="34" charset="0"/>
            </a:endParaRPr>
          </a:p>
          <a:p>
            <a:pPr marL="109728" indent="0" algn="just">
              <a:buNone/>
            </a:pPr>
            <a:r>
              <a:rPr lang="pt-BR" b="1" dirty="0">
                <a:latin typeface="Aptos" panose="020B0004020202020204" pitchFamily="34" charset="0"/>
              </a:rPr>
              <a:t>§ 2º Será considerado eleito Presidente o candidato que, registrado por partido político, obtiver a maioria absoluta de votos, não computados os em branco e os nulos.</a:t>
            </a:r>
          </a:p>
        </p:txBody>
      </p:sp>
    </p:spTree>
    <p:extLst>
      <p:ext uri="{BB962C8B-B14F-4D97-AF65-F5344CB8AC3E}">
        <p14:creationId xmlns:p14="http://schemas.microsoft.com/office/powerpoint/2010/main" val="3446090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844824"/>
            <a:ext cx="8229600" cy="4320480"/>
          </a:xfrm>
        </p:spPr>
        <p:txBody>
          <a:bodyPr>
            <a:normAutofit/>
          </a:bodyPr>
          <a:lstStyle/>
          <a:p>
            <a:pPr algn="just"/>
            <a:r>
              <a:rPr lang="pt-BR" sz="2800" dirty="0">
                <a:latin typeface="Aptos" panose="020B0004020202020204" pitchFamily="34" charset="0"/>
              </a:rPr>
              <a:t> Montesquieu</a:t>
            </a:r>
          </a:p>
          <a:p>
            <a:pPr algn="just"/>
            <a:endParaRPr lang="pt-BR" sz="2800" dirty="0">
              <a:latin typeface="Aptos" panose="020B0004020202020204" pitchFamily="34" charset="0"/>
            </a:endParaRPr>
          </a:p>
          <a:p>
            <a:pPr algn="just"/>
            <a:r>
              <a:rPr lang="pt-BR" sz="2800" dirty="0">
                <a:latin typeface="Aptos" panose="020B0004020202020204" pitchFamily="34" charset="0"/>
              </a:rPr>
              <a:t> Executivo (ex.: presidente, governador, prefeito) </a:t>
            </a:r>
          </a:p>
          <a:p>
            <a:pPr algn="just"/>
            <a:endParaRPr lang="pt-BR" sz="2800" dirty="0">
              <a:latin typeface="Aptos" panose="020B0004020202020204" pitchFamily="34" charset="0"/>
            </a:endParaRPr>
          </a:p>
          <a:p>
            <a:pPr algn="just"/>
            <a:r>
              <a:rPr lang="pt-BR" sz="2800" dirty="0">
                <a:latin typeface="Aptos" panose="020B0004020202020204" pitchFamily="34" charset="0"/>
              </a:rPr>
              <a:t>Legislativo (ex.: senadores, vereadores, deputados)</a:t>
            </a:r>
          </a:p>
          <a:p>
            <a:pPr algn="just"/>
            <a:endParaRPr lang="pt-BR" sz="2800" dirty="0">
              <a:latin typeface="Aptos" panose="020B0004020202020204" pitchFamily="34" charset="0"/>
            </a:endParaRPr>
          </a:p>
          <a:p>
            <a:pPr algn="just"/>
            <a:r>
              <a:rPr lang="pt-BR" sz="2800" dirty="0">
                <a:latin typeface="Aptos" panose="020B0004020202020204" pitchFamily="34" charset="0"/>
              </a:rPr>
              <a:t>Judiciário (ex.: CNJ, Tribunais, juízes) </a:t>
            </a: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SEPARAÇÃO DOS PODERES</a:t>
            </a:r>
          </a:p>
        </p:txBody>
      </p:sp>
    </p:spTree>
    <p:extLst>
      <p:ext uri="{BB962C8B-B14F-4D97-AF65-F5344CB8AC3E}">
        <p14:creationId xmlns:p14="http://schemas.microsoft.com/office/powerpoint/2010/main" val="4714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836712"/>
            <a:ext cx="8229600" cy="5400600"/>
          </a:xfrm>
        </p:spPr>
        <p:txBody>
          <a:bodyPr>
            <a:normAutofit fontScale="85000" lnSpcReduction="20000"/>
          </a:bodyPr>
          <a:lstStyle/>
          <a:p>
            <a:pPr>
              <a:buNone/>
            </a:pPr>
            <a:r>
              <a:rPr lang="pt-BR" dirty="0"/>
              <a:t> </a:t>
            </a:r>
          </a:p>
          <a:p>
            <a:r>
              <a:rPr lang="pt-BR" dirty="0"/>
              <a:t>Preparo do jurista – instituições e problemas da sociedade. </a:t>
            </a:r>
          </a:p>
          <a:p>
            <a:pPr>
              <a:buNone/>
            </a:pPr>
            <a:endParaRPr lang="pt-BR" dirty="0"/>
          </a:p>
          <a:p>
            <a:r>
              <a:rPr lang="pt-BR" dirty="0"/>
              <a:t> Três pontos que devem ser ressaltados:</a:t>
            </a:r>
          </a:p>
          <a:p>
            <a:pPr marL="109728" indent="0">
              <a:buNone/>
            </a:pPr>
            <a:endParaRPr lang="pt-BR" dirty="0"/>
          </a:p>
          <a:p>
            <a:pPr>
              <a:buFontTx/>
              <a:buChar char="-"/>
            </a:pPr>
            <a:r>
              <a:rPr lang="pt-BR" sz="2600" dirty="0">
                <a:effectLst/>
                <a:ea typeface="Aptos" panose="020B0004020202020204" pitchFamily="34" charset="0"/>
                <a:cs typeface="Times New Roman" panose="02020603050405020304" pitchFamily="18" charset="0"/>
              </a:rPr>
              <a:t>é necessário o conhecimento das instituições;</a:t>
            </a:r>
          </a:p>
          <a:p>
            <a:pPr>
              <a:buFontTx/>
              <a:buChar char="-"/>
            </a:pPr>
            <a:endParaRPr lang="pt-BR" sz="2600" dirty="0"/>
          </a:p>
          <a:p>
            <a:pPr>
              <a:buFontTx/>
              <a:buChar char="-"/>
            </a:pPr>
            <a:r>
              <a:rPr lang="pt-BR" sz="2600" dirty="0">
                <a:effectLst/>
                <a:ea typeface="Aptos" panose="020B0004020202020204" pitchFamily="34" charset="0"/>
                <a:cs typeface="Times New Roman" panose="02020603050405020304" pitchFamily="18" charset="0"/>
              </a:rPr>
              <a:t>é necessário saber de que forma e através de que métodos os problemas sociais deverão ser conhecidos e as soluções elaboradas</a:t>
            </a:r>
          </a:p>
          <a:p>
            <a:pPr>
              <a:buFontTx/>
              <a:buChar char="-"/>
            </a:pPr>
            <a:endParaRPr lang="pt-BR" sz="2600" dirty="0"/>
          </a:p>
          <a:p>
            <a:pPr marL="109728" indent="0">
              <a:buNone/>
            </a:pPr>
            <a:r>
              <a:rPr lang="pt-BR" sz="2600" dirty="0"/>
              <a:t>-</a:t>
            </a:r>
            <a:r>
              <a:rPr lang="pt-BR" sz="2600" dirty="0">
                <a:effectLst/>
                <a:ea typeface="Aptos" panose="020B0004020202020204" pitchFamily="34" charset="0"/>
                <a:cs typeface="Times New Roman" panose="02020603050405020304" pitchFamily="18" charset="0"/>
              </a:rPr>
              <a:t>a ciência política apesar de não ser uma matéria estritamente jurídica, ela irá influir na própria elaboração do direito.</a:t>
            </a:r>
            <a:endParaRPr lang="pt-BR" sz="2600" dirty="0"/>
          </a:p>
          <a:p>
            <a:endParaRPr lang="pt-BR" dirty="0"/>
          </a:p>
          <a:p>
            <a:pPr marL="109728" indent="0">
              <a:buNone/>
            </a:pPr>
            <a:r>
              <a:rPr lang="pt-BR" dirty="0"/>
              <a:t> </a:t>
            </a:r>
          </a:p>
        </p:txBody>
      </p:sp>
    </p:spTree>
    <p:extLst>
      <p:ext uri="{BB962C8B-B14F-4D97-AF65-F5344CB8AC3E}">
        <p14:creationId xmlns:p14="http://schemas.microsoft.com/office/powerpoint/2010/main" val="1142240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8ABDBFC-5351-BEF0-8304-BA7548F5A5A5}"/>
              </a:ext>
            </a:extLst>
          </p:cNvPr>
          <p:cNvSpPr>
            <a:spLocks noGrp="1"/>
          </p:cNvSpPr>
          <p:nvPr>
            <p:ph idx="1"/>
          </p:nvPr>
        </p:nvSpPr>
        <p:spPr>
          <a:xfrm>
            <a:off x="457200" y="476672"/>
            <a:ext cx="8229600" cy="5530619"/>
          </a:xfrm>
        </p:spPr>
        <p:txBody>
          <a:bodyPr>
            <a:normAutofit/>
          </a:bodyPr>
          <a:lstStyle/>
          <a:p>
            <a:pPr marL="109728" indent="0" algn="ctr">
              <a:lnSpc>
                <a:spcPct val="107000"/>
              </a:lnSpc>
              <a:spcAft>
                <a:spcPts val="800"/>
              </a:spcAft>
              <a:buNone/>
            </a:pPr>
            <a:r>
              <a:rPr lang="pt-BR" sz="2000" dirty="0">
                <a:latin typeface="Aptos" panose="020B0004020202020204" pitchFamily="34" charset="0"/>
              </a:rPr>
              <a:t> </a:t>
            </a:r>
            <a:r>
              <a:rPr lang="pt-BR" sz="2000" kern="100" dirty="0">
                <a:effectLst/>
                <a:latin typeface="Aptos" panose="020B0004020202020204" pitchFamily="34" charset="0"/>
                <a:ea typeface="Aptos" panose="020B0004020202020204" pitchFamily="34" charset="0"/>
                <a:cs typeface="Times New Roman" panose="02020603050405020304" pitchFamily="18" charset="0"/>
              </a:rPr>
              <a:t> CF/88</a:t>
            </a:r>
          </a:p>
          <a:p>
            <a:pPr marL="109728" indent="0" algn="just">
              <a:lnSpc>
                <a:spcPct val="107000"/>
              </a:lnSpc>
              <a:spcAft>
                <a:spcPts val="800"/>
              </a:spcAft>
              <a:buNone/>
            </a:pPr>
            <a:r>
              <a:rPr lang="pt-BR" sz="2000" kern="100" dirty="0">
                <a:solidFill>
                  <a:srgbClr val="000000"/>
                </a:solidFill>
                <a:effectLst/>
                <a:highlight>
                  <a:srgbClr val="FFFFFF"/>
                </a:highlight>
                <a:latin typeface="Aptos" panose="020B0004020202020204" pitchFamily="34" charset="0"/>
                <a:ea typeface="Aptos" panose="020B0004020202020204" pitchFamily="34" charset="0"/>
                <a:cs typeface="Arial" panose="020B0604020202020204" pitchFamily="34" charset="0"/>
              </a:rPr>
              <a:t> </a:t>
            </a:r>
            <a:r>
              <a:rPr lang="pt-BR" sz="2000" kern="100" dirty="0">
                <a:effectLst/>
                <a:latin typeface="Aptos" panose="020B0004020202020204" pitchFamily="34" charset="0"/>
                <a:ea typeface="Aptos" panose="020B0004020202020204" pitchFamily="34" charset="0"/>
                <a:cs typeface="Times New Roman" panose="02020603050405020304" pitchFamily="18" charset="0"/>
              </a:rPr>
              <a:t>Art. 2º São Poderes da União, independentes e harmônicos entre si, o Legislativo, o Executivo e o Judiciário.</a:t>
            </a:r>
          </a:p>
          <a:p>
            <a:pPr marL="109728" indent="0" algn="just">
              <a:lnSpc>
                <a:spcPct val="107000"/>
              </a:lnSpc>
              <a:spcAft>
                <a:spcPts val="800"/>
              </a:spcAft>
              <a:buNone/>
            </a:pPr>
            <a:endParaRPr lang="pt-BR" sz="2000" kern="100" dirty="0">
              <a:latin typeface="Aptos" panose="020B0004020202020204" pitchFamily="34" charset="0"/>
              <a:ea typeface="Aptos" panose="020B0004020202020204" pitchFamily="34" charset="0"/>
              <a:cs typeface="Times New Roman" panose="02020603050405020304" pitchFamily="18" charset="0"/>
            </a:endParaRPr>
          </a:p>
          <a:p>
            <a:pPr marL="109728" indent="0" algn="just">
              <a:lnSpc>
                <a:spcPct val="107000"/>
              </a:lnSpc>
              <a:spcAft>
                <a:spcPts val="800"/>
              </a:spcAft>
              <a:buNone/>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a:t>
            </a:r>
            <a:endParaRPr lang="pt-BR" sz="2000" kern="100" dirty="0">
              <a:latin typeface="Aptos" panose="020B0004020202020204" pitchFamily="34" charset="0"/>
              <a:ea typeface="Aptos" panose="020B0004020202020204" pitchFamily="34" charset="0"/>
              <a:cs typeface="Times New Roman" panose="02020603050405020304" pitchFamily="18" charset="0"/>
            </a:endParaRPr>
          </a:p>
          <a:p>
            <a:pPr marL="109728" indent="0">
              <a:lnSpc>
                <a:spcPct val="107000"/>
              </a:lnSpc>
              <a:spcAft>
                <a:spcPts val="800"/>
              </a:spcAft>
              <a:buNone/>
            </a:pPr>
            <a:r>
              <a:rPr lang="pt-BR" sz="2000" kern="100" dirty="0">
                <a:solidFill>
                  <a:srgbClr val="000000"/>
                </a:solidFill>
                <a:effectLst/>
                <a:highlight>
                  <a:srgbClr val="FFFFFF"/>
                </a:highlight>
                <a:latin typeface="Aptos" panose="020B0004020202020204" pitchFamily="34" charset="0"/>
                <a:ea typeface="Aptos" panose="020B0004020202020204" pitchFamily="34" charset="0"/>
                <a:cs typeface="Arial" panose="020B0604020202020204" pitchFamily="34" charset="0"/>
              </a:rPr>
              <a:t> </a:t>
            </a:r>
            <a:r>
              <a:rPr lang="pt-BR" sz="2000" kern="100" dirty="0">
                <a:effectLst/>
                <a:latin typeface="Aptos" panose="020B0004020202020204" pitchFamily="34" charset="0"/>
                <a:ea typeface="Aptos" panose="020B0004020202020204" pitchFamily="34" charset="0"/>
                <a:cs typeface="Times New Roman" panose="02020603050405020304" pitchFamily="18" charset="0"/>
              </a:rPr>
              <a:t>Art. 44. O Poder Legislativo é exercido pelo Congresso Nacional, que se compõe da Câmara dos Deputados e do Senado Federal.</a:t>
            </a:r>
          </a:p>
          <a:p>
            <a:pPr marL="109728" indent="0">
              <a:lnSpc>
                <a:spcPct val="107000"/>
              </a:lnSpc>
              <a:spcAft>
                <a:spcPts val="800"/>
              </a:spcAft>
              <a:buNone/>
            </a:pPr>
            <a:r>
              <a:rPr lang="pt-BR" sz="2000" kern="100" dirty="0">
                <a:solidFill>
                  <a:srgbClr val="000000"/>
                </a:solidFill>
                <a:effectLst/>
                <a:highlight>
                  <a:srgbClr val="FFFFFF"/>
                </a:highlight>
                <a:latin typeface="Aptos" panose="020B0004020202020204" pitchFamily="34" charset="0"/>
                <a:ea typeface="Aptos" panose="020B0004020202020204" pitchFamily="34" charset="0"/>
                <a:cs typeface="Arial" panose="020B0604020202020204" pitchFamily="34" charset="0"/>
              </a:rPr>
              <a:t>(...)  </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09728" indent="0">
              <a:lnSpc>
                <a:spcPct val="107000"/>
              </a:lnSpc>
              <a:spcAft>
                <a:spcPts val="800"/>
              </a:spcAft>
              <a:buNone/>
            </a:pPr>
            <a:endParaRPr lang="pt-BR" sz="2000" kern="100" dirty="0">
              <a:solidFill>
                <a:srgbClr val="000000"/>
              </a:solidFill>
              <a:effectLst/>
              <a:highlight>
                <a:srgbClr val="FFFFFF"/>
              </a:highlight>
              <a:latin typeface="Aptos" panose="020B0004020202020204" pitchFamily="34" charset="0"/>
              <a:ea typeface="Aptos" panose="020B0004020202020204" pitchFamily="34" charset="0"/>
              <a:cs typeface="Arial" panose="020B0604020202020204" pitchFamily="34" charset="0"/>
            </a:endParaRPr>
          </a:p>
          <a:p>
            <a:pPr marL="109728" indent="0">
              <a:lnSpc>
                <a:spcPct val="107000"/>
              </a:lnSpc>
              <a:spcAft>
                <a:spcPts val="800"/>
              </a:spcAft>
              <a:buNone/>
            </a:pPr>
            <a:r>
              <a:rPr lang="pt-BR" sz="2000" kern="100" dirty="0">
                <a:solidFill>
                  <a:srgbClr val="000000"/>
                </a:solidFill>
                <a:effectLst/>
                <a:highlight>
                  <a:srgbClr val="FFFFFF"/>
                </a:highlight>
                <a:latin typeface="Aptos" panose="020B0004020202020204" pitchFamily="34" charset="0"/>
                <a:ea typeface="Aptos" panose="020B0004020202020204" pitchFamily="34" charset="0"/>
                <a:cs typeface="Arial" panose="020B0604020202020204" pitchFamily="34" charset="0"/>
              </a:rPr>
              <a:t>Art. 76. O Poder Executivo é exercido pelo Presidente da República, auxiliado pelos Ministros de Estado.</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p>
            <a:pPr marL="109728" indent="0" algn="just">
              <a:lnSpc>
                <a:spcPct val="107000"/>
              </a:lnSpc>
              <a:spcAft>
                <a:spcPts val="800"/>
              </a:spcAft>
              <a:buNone/>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98164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DCC358EF-B83E-EA3A-2187-CD678B79AC5A}"/>
              </a:ext>
            </a:extLst>
          </p:cNvPr>
          <p:cNvSpPr>
            <a:spLocks noGrp="1"/>
          </p:cNvSpPr>
          <p:nvPr>
            <p:ph idx="1"/>
          </p:nvPr>
        </p:nvSpPr>
        <p:spPr>
          <a:xfrm>
            <a:off x="457200" y="692696"/>
            <a:ext cx="8229600" cy="5400600"/>
          </a:xfrm>
        </p:spPr>
        <p:txBody>
          <a:bodyPr>
            <a:normAutofit fontScale="92500" lnSpcReduction="10000"/>
          </a:bodyPr>
          <a:lstStyle/>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Art. 92. São órgãos do Poder Judiciário:</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 - o Supremo Tribunal Federal;</a:t>
            </a:r>
            <a:endParaRPr lang="pt-BR" sz="2100" dirty="0">
              <a:effectLst/>
              <a:latin typeface="Aptos" panose="020B0004020202020204" pitchFamily="34" charset="0"/>
              <a:ea typeface="Times New Roman" panose="02020603050405020304" pitchFamily="18" charset="0"/>
            </a:endParaRPr>
          </a:p>
          <a:p>
            <a:pPr indent="0" algn="just">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I-A o Conselho Nacional de Justiça;             </a:t>
            </a:r>
            <a:r>
              <a:rPr lang="pt-BR" sz="2100" u="sng" dirty="0">
                <a:solidFill>
                  <a:srgbClr val="000000"/>
                </a:solidFill>
                <a:effectLst/>
                <a:latin typeface="Aptos" panose="020B0004020202020204" pitchFamily="34" charset="0"/>
                <a:ea typeface="Times New Roman" panose="02020603050405020304" pitchFamily="18" charset="0"/>
                <a:cs typeface="Arial" panose="020B0604020202020204" pitchFamily="34" charset="0"/>
                <a:hlinkClick r:id="rId2"/>
              </a:rPr>
              <a:t>(Incluído pela Emenda Constitucional nº 45, de 2004)</a:t>
            </a: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II - o Superior Tribunal de Justiça;</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II-A - o Tribunal Superior do Trabalho;</a:t>
            </a:r>
            <a:r>
              <a:rPr lang="pt-BR" sz="2100" dirty="0">
                <a:solidFill>
                  <a:srgbClr val="000000"/>
                </a:solidFill>
                <a:effectLst/>
                <a:latin typeface="Aptos" panose="020B0004020202020204" pitchFamily="34" charset="0"/>
                <a:ea typeface="Times New Roman" panose="02020603050405020304" pitchFamily="18" charset="0"/>
              </a:rPr>
              <a:t>                 </a:t>
            </a:r>
            <a:r>
              <a:rPr lang="pt-BR" sz="2100" u="sng" dirty="0">
                <a:solidFill>
                  <a:srgbClr val="000000"/>
                </a:solidFill>
                <a:effectLst/>
                <a:latin typeface="Aptos" panose="020B0004020202020204" pitchFamily="34" charset="0"/>
                <a:ea typeface="Times New Roman" panose="02020603050405020304" pitchFamily="18" charset="0"/>
                <a:cs typeface="Arial" panose="020B0604020202020204" pitchFamily="34" charset="0"/>
                <a:hlinkClick r:id="rId3"/>
              </a:rPr>
              <a:t>(Incluído pela Emenda Constitucional nº 92, de 2016)</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III - os Tribunais Regionais Federais e Juízes Federais;</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IV - os Tribunais e Juízes do Trabalho;</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V - os Tribunais e Juízes Eleitorais;</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VI - os Tribunais e Juízes Militares;</a:t>
            </a:r>
            <a:endParaRPr lang="pt-BR" sz="2100" dirty="0">
              <a:effectLst/>
              <a:latin typeface="Aptos" panose="020B0004020202020204" pitchFamily="34" charset="0"/>
              <a:ea typeface="Times New Roman" panose="02020603050405020304" pitchFamily="18" charset="0"/>
            </a:endParaRPr>
          </a:p>
          <a:p>
            <a:pPr indent="0">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VII - os Tribunais e Juízes dos Estados e do Distrito Federal e Territórios.</a:t>
            </a:r>
            <a:endParaRPr lang="pt-BR" sz="2100" dirty="0">
              <a:effectLst/>
              <a:latin typeface="Aptos" panose="020B0004020202020204" pitchFamily="34" charset="0"/>
              <a:ea typeface="Times New Roman" panose="02020603050405020304" pitchFamily="18" charset="0"/>
            </a:endParaRPr>
          </a:p>
          <a:p>
            <a:pPr indent="0" algn="just">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1º O Supremo Tribunal Federal, o Conselho Nacional de Justiça e os Tribunais Superiores têm sede na Capital Federal.             </a:t>
            </a:r>
            <a:r>
              <a:rPr lang="pt-BR" sz="2100" u="sng" dirty="0">
                <a:solidFill>
                  <a:srgbClr val="000000"/>
                </a:solidFill>
                <a:effectLst/>
                <a:latin typeface="Aptos" panose="020B0004020202020204" pitchFamily="34" charset="0"/>
                <a:ea typeface="Times New Roman" panose="02020603050405020304" pitchFamily="18" charset="0"/>
                <a:cs typeface="Arial" panose="020B0604020202020204" pitchFamily="34" charset="0"/>
                <a:hlinkClick r:id="rId2"/>
              </a:rPr>
              <a:t>(Incluído pela Emenda Constitucional nº 45, de 2004)</a:t>
            </a: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pt-BR" sz="2100" u="sng" dirty="0">
                <a:solidFill>
                  <a:srgbClr val="000000"/>
                </a:solidFill>
                <a:effectLst/>
                <a:latin typeface="Aptos" panose="020B0004020202020204" pitchFamily="34" charset="0"/>
                <a:ea typeface="Times New Roman" panose="02020603050405020304" pitchFamily="18" charset="0"/>
                <a:cs typeface="Arial" panose="020B0604020202020204" pitchFamily="34" charset="0"/>
                <a:hlinkClick r:id="rId4"/>
              </a:rPr>
              <a:t>(Vide ADIN 3392)</a:t>
            </a:r>
            <a:endParaRPr lang="pt-BR" sz="2100" dirty="0">
              <a:effectLst/>
              <a:latin typeface="Aptos" panose="020B0004020202020204" pitchFamily="34" charset="0"/>
              <a:ea typeface="Times New Roman" panose="02020603050405020304" pitchFamily="18" charset="0"/>
            </a:endParaRPr>
          </a:p>
          <a:p>
            <a:pPr indent="0" algn="just">
              <a:buNone/>
            </a:pPr>
            <a:r>
              <a:rPr lang="pt-BR" sz="21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2º O Supremo Tribunal Federal e os Tribunais Superiores têm jurisdição em todo o território nacional.                 </a:t>
            </a:r>
            <a:r>
              <a:rPr lang="pt-BR" sz="2100" u="sng" dirty="0">
                <a:solidFill>
                  <a:srgbClr val="000000"/>
                </a:solidFill>
                <a:effectLst/>
                <a:latin typeface="Aptos" panose="020B0004020202020204" pitchFamily="34" charset="0"/>
                <a:ea typeface="Times New Roman" panose="02020603050405020304" pitchFamily="18" charset="0"/>
                <a:cs typeface="Arial" panose="020B0604020202020204" pitchFamily="34" charset="0"/>
                <a:hlinkClick r:id="rId2"/>
              </a:rPr>
              <a:t>(Incluído pela Emenda Constitucional nº 45, de 2004)</a:t>
            </a:r>
            <a:endParaRPr lang="pt-BR" sz="2100" dirty="0">
              <a:effectLst/>
              <a:latin typeface="Aptos" panose="020B0004020202020204" pitchFamily="34" charset="0"/>
              <a:ea typeface="Times New Roman" panose="02020603050405020304" pitchFamily="18" charset="0"/>
            </a:endParaRPr>
          </a:p>
          <a:p>
            <a:pPr algn="just">
              <a:lnSpc>
                <a:spcPct val="107000"/>
              </a:lnSpc>
              <a:spcAft>
                <a:spcPts val="800"/>
              </a:spcAft>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1102228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772816"/>
            <a:ext cx="8229600" cy="4392488"/>
          </a:xfrm>
        </p:spPr>
        <p:txBody>
          <a:bodyPr>
            <a:normAutofit/>
          </a:bodyPr>
          <a:lstStyle/>
          <a:p>
            <a:pPr algn="just"/>
            <a:r>
              <a:rPr lang="pt-BR" sz="2800" dirty="0">
                <a:latin typeface="Aptos" panose="020B0004020202020204" pitchFamily="34" charset="0"/>
              </a:rPr>
              <a:t> Monarquia </a:t>
            </a:r>
          </a:p>
          <a:p>
            <a:pPr marL="109728" indent="0" algn="just">
              <a:buNone/>
            </a:pPr>
            <a:r>
              <a:rPr lang="pt-BR" sz="2800" dirty="0">
                <a:latin typeface="Aptos" panose="020B0004020202020204" pitchFamily="34" charset="0"/>
              </a:rPr>
              <a:t>- Limitação dos poderes do monarca (ex.: </a:t>
            </a:r>
            <a:r>
              <a:rPr lang="pt-BR" sz="2800" dirty="0" err="1">
                <a:latin typeface="Aptos" panose="020B0004020202020204" pitchFamily="34" charset="0"/>
              </a:rPr>
              <a:t>bill</a:t>
            </a:r>
            <a:r>
              <a:rPr lang="pt-BR" sz="2800" dirty="0">
                <a:latin typeface="Aptos" panose="020B0004020202020204" pitchFamily="34" charset="0"/>
              </a:rPr>
              <a:t> </a:t>
            </a:r>
            <a:r>
              <a:rPr lang="pt-BR" sz="2800" dirty="0" err="1">
                <a:latin typeface="Aptos" panose="020B0004020202020204" pitchFamily="34" charset="0"/>
              </a:rPr>
              <a:t>of</a:t>
            </a:r>
            <a:r>
              <a:rPr lang="pt-BR" sz="2800" dirty="0">
                <a:latin typeface="Aptos" panose="020B0004020202020204" pitchFamily="34" charset="0"/>
              </a:rPr>
              <a:t> </a:t>
            </a:r>
            <a:r>
              <a:rPr lang="pt-BR" sz="2800" dirty="0" err="1">
                <a:latin typeface="Aptos" panose="020B0004020202020204" pitchFamily="34" charset="0"/>
              </a:rPr>
              <a:t>rights</a:t>
            </a:r>
            <a:r>
              <a:rPr lang="pt-BR" sz="2800" dirty="0">
                <a:latin typeface="Aptos" panose="020B0004020202020204" pitchFamily="34" charset="0"/>
              </a:rPr>
              <a:t>)</a:t>
            </a:r>
          </a:p>
          <a:p>
            <a:pPr algn="just"/>
            <a:r>
              <a:rPr lang="pt-BR" sz="2800" dirty="0">
                <a:latin typeface="Aptos" panose="020B0004020202020204" pitchFamily="34" charset="0"/>
              </a:rPr>
              <a:t> República </a:t>
            </a:r>
          </a:p>
          <a:p>
            <a:pPr algn="just">
              <a:buFontTx/>
              <a:buChar char="-"/>
            </a:pPr>
            <a:r>
              <a:rPr lang="pt-BR" sz="2800" dirty="0">
                <a:latin typeface="Aptos" panose="020B0004020202020204" pitchFamily="34" charset="0"/>
              </a:rPr>
              <a:t>Democracia </a:t>
            </a:r>
          </a:p>
          <a:p>
            <a:pPr algn="just">
              <a:buFontTx/>
              <a:buChar char="-"/>
            </a:pPr>
            <a:r>
              <a:rPr lang="pt-BR" sz="2800" dirty="0">
                <a:latin typeface="Aptos" panose="020B0004020202020204" pitchFamily="34" charset="0"/>
              </a:rPr>
              <a:t>Aristocracia</a:t>
            </a:r>
          </a:p>
          <a:p>
            <a:pPr algn="just">
              <a:buFontTx/>
              <a:buChar char="-"/>
            </a:pPr>
            <a:endParaRPr lang="pt-BR" sz="2800" dirty="0">
              <a:latin typeface="Aptos" panose="020B0004020202020204" pitchFamily="34" charset="0"/>
            </a:endParaRPr>
          </a:p>
          <a:p>
            <a:pPr algn="just"/>
            <a:r>
              <a:rPr lang="pt-BR" sz="2800" dirty="0">
                <a:latin typeface="Aptos" panose="020B0004020202020204" pitchFamily="34" charset="0"/>
              </a:rPr>
              <a:t> Forma de Governo adotado no Brasil – Contexto Histórico </a:t>
            </a:r>
          </a:p>
          <a:p>
            <a:pPr algn="just">
              <a:buFontTx/>
              <a:buChar char="-"/>
            </a:pPr>
            <a:endParaRPr lang="pt-BR" sz="2800" dirty="0">
              <a:latin typeface="Aptos" panose="020B0004020202020204" pitchFamily="34" charset="0"/>
            </a:endParaRP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FORMAS DE GOVERNO</a:t>
            </a:r>
          </a:p>
        </p:txBody>
      </p:sp>
    </p:spTree>
    <p:extLst>
      <p:ext uri="{BB962C8B-B14F-4D97-AF65-F5344CB8AC3E}">
        <p14:creationId xmlns:p14="http://schemas.microsoft.com/office/powerpoint/2010/main" val="253484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556792"/>
            <a:ext cx="8229600" cy="4392488"/>
          </a:xfrm>
        </p:spPr>
        <p:txBody>
          <a:bodyPr>
            <a:normAutofit fontScale="92500"/>
          </a:bodyPr>
          <a:lstStyle/>
          <a:p>
            <a:pPr algn="just"/>
            <a:r>
              <a:rPr lang="pt-BR" sz="2800" dirty="0">
                <a:latin typeface="Aptos" panose="020B0004020202020204" pitchFamily="34" charset="0"/>
              </a:rPr>
              <a:t> Presidencialismo</a:t>
            </a:r>
          </a:p>
          <a:p>
            <a:pPr algn="just">
              <a:buFontTx/>
              <a:buChar char="-"/>
            </a:pPr>
            <a:r>
              <a:rPr lang="pt-BR" sz="2800" dirty="0">
                <a:latin typeface="Aptos" panose="020B0004020202020204" pitchFamily="34" charset="0"/>
              </a:rPr>
              <a:t>Maior autoridade do país: Presidente (chefe do poder executivo) </a:t>
            </a:r>
          </a:p>
          <a:p>
            <a:pPr algn="just">
              <a:buFontTx/>
              <a:buChar char="-"/>
            </a:pPr>
            <a:r>
              <a:rPr lang="pt-BR" sz="2800" dirty="0">
                <a:latin typeface="Aptos" panose="020B0004020202020204" pitchFamily="34" charset="0"/>
              </a:rPr>
              <a:t> Chefe de Governo e Chefe de Estado</a:t>
            </a:r>
          </a:p>
          <a:p>
            <a:pPr algn="just">
              <a:buFontTx/>
              <a:buChar char="-"/>
            </a:pPr>
            <a:r>
              <a:rPr lang="pt-BR" sz="2800" dirty="0">
                <a:latin typeface="Aptos" panose="020B0004020202020204" pitchFamily="34" charset="0"/>
              </a:rPr>
              <a:t> Estabelece uma divisão entre Executivo, Legislativo e Judiciário</a:t>
            </a:r>
          </a:p>
          <a:p>
            <a:pPr algn="just">
              <a:buFontTx/>
              <a:buChar char="-"/>
            </a:pPr>
            <a:r>
              <a:rPr lang="pt-BR" sz="2800" dirty="0">
                <a:latin typeface="Aptos" panose="020B0004020202020204" pitchFamily="34" charset="0"/>
              </a:rPr>
              <a:t> Relação com o Republicanismo (ex.: Proclamação da República – 1889)</a:t>
            </a:r>
          </a:p>
          <a:p>
            <a:pPr algn="just">
              <a:buFontTx/>
              <a:buChar char="-"/>
            </a:pPr>
            <a:r>
              <a:rPr lang="pt-BR" sz="2800" dirty="0">
                <a:latin typeface="Aptos" panose="020B0004020202020204" pitchFamily="34" charset="0"/>
              </a:rPr>
              <a:t> Eleição direta (regra) ou eleição indireta (exceção)</a:t>
            </a:r>
          </a:p>
          <a:p>
            <a:pPr algn="just">
              <a:buFontTx/>
              <a:buChar char="-"/>
            </a:pPr>
            <a:r>
              <a:rPr lang="pt-BR" sz="2800" dirty="0">
                <a:latin typeface="Aptos" panose="020B0004020202020204" pitchFamily="34" charset="0"/>
              </a:rPr>
              <a:t>Ex.: Brasil, Gana, EUA e Colômbia etc.</a:t>
            </a:r>
          </a:p>
          <a:p>
            <a:pPr algn="just">
              <a:buFontTx/>
              <a:buChar char="-"/>
            </a:pPr>
            <a:endParaRPr lang="pt-BR" sz="2800" dirty="0">
              <a:latin typeface="Aptos" panose="020B0004020202020204" pitchFamily="34" charset="0"/>
            </a:endParaRP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SISTEMAS DE GOVERNO</a:t>
            </a:r>
          </a:p>
        </p:txBody>
      </p:sp>
    </p:spTree>
    <p:extLst>
      <p:ext uri="{BB962C8B-B14F-4D97-AF65-F5344CB8AC3E}">
        <p14:creationId xmlns:p14="http://schemas.microsoft.com/office/powerpoint/2010/main" val="1944428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8222139-30C3-430A-24D2-1474FC4E8038}"/>
              </a:ext>
            </a:extLst>
          </p:cNvPr>
          <p:cNvSpPr>
            <a:spLocks noGrp="1"/>
          </p:cNvSpPr>
          <p:nvPr>
            <p:ph idx="1"/>
          </p:nvPr>
        </p:nvSpPr>
        <p:spPr>
          <a:xfrm>
            <a:off x="457200" y="188640"/>
            <a:ext cx="8229600" cy="6336704"/>
          </a:xfrm>
        </p:spPr>
        <p:txBody>
          <a:bodyPr>
            <a:normAutofit fontScale="85000" lnSpcReduction="20000"/>
          </a:bodyPr>
          <a:lstStyle/>
          <a:p>
            <a:pPr marL="109728" indent="0" algn="ctr">
              <a:lnSpc>
                <a:spcPct val="150000"/>
              </a:lnSpc>
              <a:spcAft>
                <a:spcPts val="800"/>
              </a:spcAft>
              <a:buNone/>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CF/88</a:t>
            </a:r>
          </a:p>
          <a:p>
            <a:pPr indent="0" algn="ctr">
              <a:lnSpc>
                <a:spcPct val="150000"/>
              </a:lnSpc>
              <a:buNone/>
            </a:pPr>
            <a:r>
              <a:rPr lang="pt-BR" sz="1800" cap="all" dirty="0">
                <a:solidFill>
                  <a:srgbClr val="000000"/>
                </a:solidFill>
                <a:effectLst/>
                <a:latin typeface="Aptos" panose="020B0004020202020204" pitchFamily="34" charset="0"/>
                <a:ea typeface="Times New Roman" panose="02020603050405020304" pitchFamily="18" charset="0"/>
              </a:rPr>
              <a:t>DO PRESIDENTE E DO VICE-PRESIDENTE DA REPÚBLICA</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 Art. 76. O Poder Executivo é exercido pelo Presidente da República, auxiliado pelos Ministros de Estado.</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Art. 77. A eleição do Presidente e do Vice-Presidente da República realizar-se-á, simultaneamente, no primeiro domingo de outubro, em primeiro turno, e no último domingo de outubro, em segundo turno, se houver, do ano anterior ao do término do mandato presidencial vigente.        </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 1º A eleição do Presidente da República importará a do Vice-Presidente com ele registrado.</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 2º Será considerado eleito Presidente o candidato que, registrado por partido político, obtiver a maioria absoluta de votos, não computados os em branco e os nulos.</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 3º Se nenhum candidato alcançar maioria absoluta na primeira votação, far-se-á nova eleição em até vinte dias após a proclamação do resultado, concorrendo os dois candidatos mais votados e considerando-se eleito aquele que obtiver a maioria dos votos válidos.</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 4º Se, antes de realizado o segundo turno, ocorrer morte, desistência ou impedimento legal de candidato, convocar-se-á, dentre os remanescentes, o de maior votação.</a:t>
            </a:r>
            <a:endParaRPr lang="pt-BR" sz="1800" dirty="0">
              <a:effectLs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latin typeface="Aptos" panose="020B0004020202020204" pitchFamily="34" charset="0"/>
                <a:ea typeface="Times New Roman" panose="02020603050405020304" pitchFamily="18" charset="0"/>
              </a:rPr>
              <a:t>§ 5º Se, na hipótese dos parágrafos anteriores, remanescer, em segundo lugar, mais de um candidato com a mesma votação, qualificar-se-á o mais idoso.</a:t>
            </a:r>
            <a:endParaRPr lang="pt-BR" sz="1800" dirty="0">
              <a:effectLst/>
              <a:latin typeface="Aptos" panose="020B0004020202020204" pitchFamily="34" charset="0"/>
              <a:ea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770454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FD9CABB3-C57B-9C9C-9BA5-395F3A57E3FE}"/>
              </a:ext>
            </a:extLst>
          </p:cNvPr>
          <p:cNvSpPr>
            <a:spLocks noGrp="1"/>
          </p:cNvSpPr>
          <p:nvPr>
            <p:ph idx="1"/>
          </p:nvPr>
        </p:nvSpPr>
        <p:spPr>
          <a:xfrm>
            <a:off x="457200" y="260648"/>
            <a:ext cx="8229600" cy="6597352"/>
          </a:xfrm>
        </p:spPr>
        <p:txBody>
          <a:bodyPr>
            <a:normAutofit fontScale="32500" lnSpcReduction="20000"/>
          </a:bodyPr>
          <a:lstStyle/>
          <a:p>
            <a:pPr indent="0" algn="just">
              <a:lnSpc>
                <a:spcPct val="150000"/>
              </a:lnSpc>
              <a:buNone/>
            </a:pPr>
            <a:r>
              <a:rPr lang="pt-BR" sz="5200" dirty="0">
                <a:solidFill>
                  <a:srgbClr val="000000"/>
                </a:solidFill>
                <a:effectLst/>
                <a:latin typeface="Aptos" panose="020B0004020202020204" pitchFamily="34" charset="0"/>
                <a:ea typeface="Times New Roman" panose="02020603050405020304" pitchFamily="18" charset="0"/>
              </a:rPr>
              <a:t>  Art. 78. O Presidente e o Vice-Presidente da República tomarão posse em sessão do Congresso Nacional, prestando o compromisso de manter, defender e cumprir a Constituição, observar as leis, promover o bem geral do povo brasileiro, sustentar a união, a integridade e a independência do Brasil.</a:t>
            </a:r>
            <a:endParaRPr lang="pt-BR" sz="5200" dirty="0">
              <a:effectLst/>
              <a:latin typeface="Aptos" panose="020B0004020202020204" pitchFamily="34" charset="0"/>
              <a:ea typeface="Times New Roman" panose="02020603050405020304" pitchFamily="18" charset="0"/>
            </a:endParaRPr>
          </a:p>
          <a:p>
            <a:pPr indent="0" algn="just">
              <a:lnSpc>
                <a:spcPct val="150000"/>
              </a:lnSpc>
              <a:buNone/>
            </a:pPr>
            <a:r>
              <a:rPr lang="pt-BR" sz="5200" dirty="0">
                <a:solidFill>
                  <a:srgbClr val="000000"/>
                </a:solidFill>
                <a:effectLst/>
                <a:latin typeface="Aptos" panose="020B0004020202020204" pitchFamily="34" charset="0"/>
                <a:ea typeface="Times New Roman" panose="02020603050405020304" pitchFamily="18" charset="0"/>
              </a:rPr>
              <a:t>Parágrafo único. Se, decorridos dez dias da data fixada para a posse, o Presidente ou o Vice-Presidente, salvo motivo de força maior, não tiver assumido o cargo, este será declarado vago.</a:t>
            </a:r>
            <a:endParaRPr lang="pt-BR" sz="5200" dirty="0">
              <a:effectLst/>
              <a:latin typeface="Aptos" panose="020B0004020202020204" pitchFamily="34" charset="0"/>
              <a:ea typeface="Times New Roman" panose="02020603050405020304" pitchFamily="18" charset="0"/>
            </a:endParaRPr>
          </a:p>
          <a:p>
            <a:pPr indent="0" algn="just">
              <a:lnSpc>
                <a:spcPct val="150000"/>
              </a:lnSpc>
              <a:buNone/>
            </a:pPr>
            <a:r>
              <a:rPr lang="pt-BR" sz="5200" dirty="0">
                <a:solidFill>
                  <a:srgbClr val="000000"/>
                </a:solidFill>
                <a:effectLst/>
                <a:latin typeface="Aptos" panose="020B0004020202020204" pitchFamily="34" charset="0"/>
                <a:ea typeface="Times New Roman" panose="02020603050405020304" pitchFamily="18" charset="0"/>
              </a:rPr>
              <a:t>  Art. 79. Substituirá o Presidente, no caso de impedimento, e suceder-lhe-á, no de vaga, o Vice-Presidente.</a:t>
            </a:r>
            <a:endParaRPr lang="pt-BR" sz="5200" dirty="0">
              <a:effectLst/>
              <a:latin typeface="Aptos" panose="020B0004020202020204" pitchFamily="34" charset="0"/>
              <a:ea typeface="Times New Roman" panose="02020603050405020304" pitchFamily="18" charset="0"/>
            </a:endParaRPr>
          </a:p>
          <a:p>
            <a:pPr indent="0" algn="just">
              <a:lnSpc>
                <a:spcPct val="150000"/>
              </a:lnSpc>
              <a:buNone/>
            </a:pPr>
            <a:r>
              <a:rPr lang="pt-BR" sz="5200" dirty="0">
                <a:solidFill>
                  <a:srgbClr val="000000"/>
                </a:solidFill>
                <a:effectLst/>
                <a:latin typeface="Aptos" panose="020B0004020202020204" pitchFamily="34" charset="0"/>
                <a:ea typeface="Times New Roman" panose="02020603050405020304" pitchFamily="18" charset="0"/>
              </a:rPr>
              <a:t>Parágrafo único. O Vice-Presidente da República, além de outras atribuições que lhe forem conferidas por lei complementar, auxiliará o Presidente, sempre que por ele convocado para missões especiais.</a:t>
            </a:r>
            <a:endParaRPr lang="pt-BR" sz="5200" dirty="0">
              <a:effectLst/>
              <a:latin typeface="Aptos" panose="020B0004020202020204" pitchFamily="34" charset="0"/>
              <a:ea typeface="Times New Roman" panose="02020603050405020304" pitchFamily="18" charset="0"/>
            </a:endParaRPr>
          </a:p>
          <a:p>
            <a:pPr indent="0" algn="just">
              <a:lnSpc>
                <a:spcPct val="150000"/>
              </a:lnSpc>
              <a:buNone/>
            </a:pPr>
            <a:r>
              <a:rPr lang="pt-BR" sz="5200" dirty="0">
                <a:solidFill>
                  <a:srgbClr val="000000"/>
                </a:solidFill>
                <a:effectLst/>
                <a:latin typeface="Aptos" panose="020B0004020202020204" pitchFamily="34" charset="0"/>
                <a:ea typeface="Times New Roman" panose="02020603050405020304" pitchFamily="18" charset="0"/>
              </a:rPr>
              <a:t>  Art. 80. Em caso de impedimento do Presidente e do Vice-Presidente, ou vacância dos respectivos cargos, serão sucessivamente chamados ao exercício da Presidência o Presidente da Câmara dos Deputados, o do Senado Federal e o do Supremo Tribunal Federal.</a:t>
            </a:r>
            <a:endParaRPr lang="pt-BR" sz="5200" dirty="0">
              <a:effectLst/>
              <a:latin typeface="Aptos" panose="020B0004020202020204" pitchFamily="34" charset="0"/>
              <a:ea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18251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44AF6AD-3D44-A229-CA9B-48AB80EB4AFD}"/>
              </a:ext>
            </a:extLst>
          </p:cNvPr>
          <p:cNvSpPr>
            <a:spLocks noGrp="1"/>
          </p:cNvSpPr>
          <p:nvPr>
            <p:ph idx="1"/>
          </p:nvPr>
        </p:nvSpPr>
        <p:spPr>
          <a:xfrm>
            <a:off x="323528" y="836712"/>
            <a:ext cx="8229600" cy="5256584"/>
          </a:xfrm>
        </p:spPr>
        <p:txBody>
          <a:bodyPr>
            <a:normAutofit fontScale="40000" lnSpcReduction="20000"/>
          </a:bodyPr>
          <a:lstStyle/>
          <a:p>
            <a:pPr indent="0" algn="just">
              <a:lnSpc>
                <a:spcPct val="150000"/>
              </a:lnSpc>
              <a:buNone/>
            </a:pPr>
            <a:r>
              <a:rPr lang="pt-BR" sz="4500" dirty="0">
                <a:solidFill>
                  <a:srgbClr val="000000"/>
                </a:solidFill>
                <a:effectLst/>
                <a:latin typeface="Aptos" panose="020B0004020202020204" pitchFamily="34" charset="0"/>
                <a:ea typeface="Times New Roman" panose="02020603050405020304" pitchFamily="18" charset="0"/>
              </a:rPr>
              <a:t> Art. 81. Vagando os cargos de Presidente e Vice-Presidente da República, far-se-á eleição noventa dias depois de aberta a última vaga.</a:t>
            </a:r>
            <a:endParaRPr lang="pt-BR" sz="4500" dirty="0">
              <a:effectLst/>
              <a:latin typeface="Aptos" panose="020B0004020202020204" pitchFamily="34" charset="0"/>
              <a:ea typeface="Times New Roman" panose="02020603050405020304" pitchFamily="18" charset="0"/>
            </a:endParaRPr>
          </a:p>
          <a:p>
            <a:pPr indent="0" algn="just">
              <a:lnSpc>
                <a:spcPct val="150000"/>
              </a:lnSpc>
              <a:buNone/>
            </a:pPr>
            <a:r>
              <a:rPr lang="pt-BR" sz="4500" dirty="0">
                <a:solidFill>
                  <a:srgbClr val="000000"/>
                </a:solidFill>
                <a:effectLst/>
                <a:latin typeface="Aptos" panose="020B0004020202020204" pitchFamily="34" charset="0"/>
                <a:ea typeface="Times New Roman" panose="02020603050405020304" pitchFamily="18" charset="0"/>
              </a:rPr>
              <a:t>§ 1º Ocorrendo a vacância nos últimos dois anos do período presidencial, a eleição para ambos os cargos será feita trinta dias depois da última vaga, pelo Congresso Nacional, na forma da lei.</a:t>
            </a:r>
            <a:endParaRPr lang="pt-BR" sz="4500" dirty="0">
              <a:effectLst/>
              <a:latin typeface="Aptos" panose="020B0004020202020204" pitchFamily="34" charset="0"/>
              <a:ea typeface="Times New Roman" panose="02020603050405020304" pitchFamily="18" charset="0"/>
            </a:endParaRPr>
          </a:p>
          <a:p>
            <a:pPr indent="0" algn="just">
              <a:lnSpc>
                <a:spcPct val="150000"/>
              </a:lnSpc>
              <a:buNone/>
            </a:pPr>
            <a:r>
              <a:rPr lang="pt-BR" sz="4500" dirty="0">
                <a:solidFill>
                  <a:srgbClr val="000000"/>
                </a:solidFill>
                <a:effectLst/>
                <a:latin typeface="Aptos" panose="020B0004020202020204" pitchFamily="34" charset="0"/>
                <a:ea typeface="Times New Roman" panose="02020603050405020304" pitchFamily="18" charset="0"/>
              </a:rPr>
              <a:t>§ 2º Em qualquer dos casos, os eleitos deverão completar o período de seus antecessores.</a:t>
            </a:r>
            <a:endParaRPr lang="pt-BR" sz="4500" dirty="0">
              <a:effectLst/>
              <a:latin typeface="Aptos" panose="020B0004020202020204" pitchFamily="34" charset="0"/>
              <a:ea typeface="Times New Roman" panose="02020603050405020304" pitchFamily="18" charset="0"/>
            </a:endParaRPr>
          </a:p>
          <a:p>
            <a:pPr indent="0" algn="just">
              <a:lnSpc>
                <a:spcPct val="150000"/>
              </a:lnSpc>
              <a:buNone/>
            </a:pPr>
            <a:r>
              <a:rPr lang="pt-BR" sz="4500" dirty="0">
                <a:solidFill>
                  <a:srgbClr val="000000"/>
                </a:solidFill>
                <a:effectLst/>
                <a:latin typeface="Aptos" panose="020B0004020202020204" pitchFamily="34" charset="0"/>
                <a:ea typeface="Times New Roman" panose="02020603050405020304" pitchFamily="18" charset="0"/>
              </a:rPr>
              <a:t>Art. 82. O mandato do Presidente da República é de 4 (quatro) anos e terá início em 5 de janeiro do ano seguinte ao de sua eleição.    (Redação dada pela Emenda Constitucional nº 111, de 2021)</a:t>
            </a:r>
            <a:endParaRPr lang="pt-BR" sz="4500" dirty="0">
              <a:effectLst/>
              <a:latin typeface="Aptos" panose="020B0004020202020204" pitchFamily="34" charset="0"/>
              <a:ea typeface="Times New Roman" panose="02020603050405020304" pitchFamily="18" charset="0"/>
            </a:endParaRPr>
          </a:p>
          <a:p>
            <a:pPr indent="0" algn="just">
              <a:lnSpc>
                <a:spcPct val="150000"/>
              </a:lnSpc>
              <a:buNone/>
            </a:pPr>
            <a:r>
              <a:rPr lang="pt-BR" sz="4500" dirty="0">
                <a:solidFill>
                  <a:srgbClr val="000000"/>
                </a:solidFill>
                <a:effectLst/>
                <a:latin typeface="Aptos" panose="020B0004020202020204" pitchFamily="34" charset="0"/>
                <a:ea typeface="Times New Roman" panose="02020603050405020304" pitchFamily="18" charset="0"/>
              </a:rPr>
              <a:t> Art. 83. O Presidente e o Vice-Presidente da República não poderão, sem licença do Congresso Nacional, ausentar-se do País por período superior a quinze dias, sob pena de perda do cargo.</a:t>
            </a:r>
            <a:endParaRPr lang="pt-BR" sz="4500" dirty="0">
              <a:effectLst/>
              <a:latin typeface="Aptos" panose="020B0004020202020204" pitchFamily="34" charset="0"/>
              <a:ea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3494844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417638"/>
            <a:ext cx="8229600" cy="4752528"/>
          </a:xfrm>
        </p:spPr>
        <p:txBody>
          <a:bodyPr>
            <a:normAutofit fontScale="92500" lnSpcReduction="20000"/>
          </a:bodyPr>
          <a:lstStyle/>
          <a:p>
            <a:pPr algn="just"/>
            <a:r>
              <a:rPr lang="pt-BR" sz="2200" dirty="0">
                <a:latin typeface="Aptos" panose="020B0004020202020204" pitchFamily="34" charset="0"/>
              </a:rPr>
              <a:t> Parlamentarismo</a:t>
            </a:r>
          </a:p>
          <a:p>
            <a:pPr algn="just">
              <a:buFontTx/>
              <a:buChar char="-"/>
            </a:pPr>
            <a:r>
              <a:rPr lang="pt-BR" sz="2200" dirty="0">
                <a:latin typeface="Aptos" panose="020B0004020202020204" pitchFamily="34" charset="0"/>
              </a:rPr>
              <a:t>Escolha do primeiro-ministro como chefe de governo pelo Parlamento</a:t>
            </a:r>
          </a:p>
          <a:p>
            <a:pPr algn="just">
              <a:buFontTx/>
              <a:buChar char="-"/>
            </a:pPr>
            <a:r>
              <a:rPr lang="pt-BR" sz="2200" dirty="0">
                <a:latin typeface="Aptos" panose="020B0004020202020204" pitchFamily="34" charset="0"/>
              </a:rPr>
              <a:t> </a:t>
            </a:r>
            <a:r>
              <a:rPr lang="pt-BR" sz="2200" kern="0" dirty="0">
                <a:highlight>
                  <a:srgbClr val="FFFFFF"/>
                </a:highlight>
                <a:latin typeface="Aptos" panose="020B0004020202020204" pitchFamily="34" charset="0"/>
                <a:cs typeface="Segoe UI" panose="020B0502040204020203" pitchFamily="34" charset="0"/>
              </a:rPr>
              <a:t>F</a:t>
            </a:r>
            <a:r>
              <a:rPr lang="pt-BR" sz="2200" kern="0" dirty="0">
                <a:effectLst/>
                <a:highlight>
                  <a:srgbClr val="FFFFFF"/>
                </a:highlight>
                <a:latin typeface="Aptos" panose="020B0004020202020204" pitchFamily="34" charset="0"/>
                <a:ea typeface="Times New Roman" panose="02020603050405020304" pitchFamily="18" charset="0"/>
                <a:cs typeface="Segoe UI" panose="020B0502040204020203" pitchFamily="34" charset="0"/>
              </a:rPr>
              <a:t>unção de chefe de Estado é exercida pelo rei, no caso de monarquias, ou pelo presidente, no regime republicano</a:t>
            </a:r>
          </a:p>
          <a:p>
            <a:pPr algn="just">
              <a:buFontTx/>
              <a:buChar char="-"/>
            </a:pPr>
            <a:r>
              <a:rPr lang="pt-BR" sz="2200" kern="0" dirty="0">
                <a:highlight>
                  <a:srgbClr val="FFFFFF"/>
                </a:highlight>
                <a:latin typeface="Aptos" panose="020B0004020202020204" pitchFamily="34" charset="0"/>
                <a:ea typeface="Aptos" panose="020B0004020202020204" pitchFamily="34" charset="0"/>
                <a:cs typeface="Segoe UI" panose="020B0502040204020203" pitchFamily="34" charset="0"/>
              </a:rPr>
              <a:t> </a:t>
            </a:r>
            <a:r>
              <a:rPr lang="pt-BR" sz="2200" b="1" kern="0" dirty="0">
                <a:effectLst/>
                <a:highlight>
                  <a:srgbClr val="FFFFFF"/>
                </a:highlight>
                <a:latin typeface="Aptos" panose="020B0004020202020204" pitchFamily="34" charset="0"/>
                <a:ea typeface="Times New Roman" panose="02020603050405020304" pitchFamily="18" charset="0"/>
                <a:cs typeface="Segoe UI" panose="020B0502040204020203" pitchFamily="34" charset="0"/>
              </a:rPr>
              <a:t>No parlamentarismo, o chefe de Estado tem função simbólica e representativa</a:t>
            </a:r>
          </a:p>
          <a:p>
            <a:pPr algn="just">
              <a:buFontTx/>
              <a:buChar char="-"/>
            </a:pPr>
            <a:r>
              <a:rPr lang="pt-BR" sz="2200" b="1" kern="0" dirty="0">
                <a:effectLst/>
                <a:highlight>
                  <a:srgbClr val="FFFFFF"/>
                </a:highlight>
                <a:latin typeface="Aptos" panose="020B0004020202020204" pitchFamily="34" charset="0"/>
                <a:ea typeface="Aptos" panose="020B0004020202020204" pitchFamily="34" charset="0"/>
                <a:cs typeface="Segoe UI" panose="020B0502040204020203" pitchFamily="34" charset="0"/>
              </a:rPr>
              <a:t> </a:t>
            </a:r>
            <a:r>
              <a:rPr lang="pt-BR" sz="2200" kern="0" dirty="0">
                <a:effectLst/>
                <a:highlight>
                  <a:srgbClr val="FFFFFF"/>
                </a:highlight>
                <a:latin typeface="Aptos" panose="020B0004020202020204" pitchFamily="34" charset="0"/>
                <a:ea typeface="Times New Roman" panose="02020603050405020304" pitchFamily="18" charset="0"/>
                <a:cs typeface="Segoe UI" panose="020B0502040204020203" pitchFamily="34" charset="0"/>
              </a:rPr>
              <a:t>O parlamentarismo surgiu na Inglaterra após a Revolução Gloriosa, de 1688, que derrubou o absolutismo monárquico, e é o regime adotado pelo país até os dias de hoje</a:t>
            </a:r>
          </a:p>
          <a:p>
            <a:pPr algn="just">
              <a:buFontTx/>
              <a:buChar char="-"/>
            </a:pPr>
            <a:r>
              <a:rPr lang="pt-BR" sz="2200" kern="0" dirty="0">
                <a:highlight>
                  <a:srgbClr val="FFFFFF"/>
                </a:highlight>
                <a:latin typeface="Aptos" panose="020B0004020202020204" pitchFamily="34" charset="0"/>
                <a:ea typeface="Aptos" panose="020B0004020202020204" pitchFamily="34" charset="0"/>
                <a:cs typeface="Segoe UI" panose="020B0502040204020203" pitchFamily="34" charset="0"/>
              </a:rPr>
              <a:t> </a:t>
            </a:r>
            <a:r>
              <a:rPr lang="pt-BR" sz="2200" kern="0" dirty="0">
                <a:solidFill>
                  <a:srgbClr val="212529"/>
                </a:solidFill>
                <a:effectLst/>
                <a:highlight>
                  <a:srgbClr val="FFFFFF"/>
                </a:highlight>
                <a:latin typeface="Aptos" panose="020B0004020202020204" pitchFamily="34" charset="0"/>
                <a:ea typeface="Times New Roman" panose="02020603050405020304" pitchFamily="18" charset="0"/>
                <a:cs typeface="Segoe UI" panose="020B0502040204020203" pitchFamily="34" charset="0"/>
              </a:rPr>
              <a:t>O parlamentarismo se baseia no processo de eleição indireta do primeiro-ministro. No presidencialismo, a eleição para presidente da república ocorre por via direta</a:t>
            </a:r>
          </a:p>
          <a:p>
            <a:pPr algn="just">
              <a:buFontTx/>
              <a:buChar char="-"/>
            </a:pPr>
            <a:r>
              <a:rPr lang="pt-BR" sz="2200" dirty="0">
                <a:solidFill>
                  <a:srgbClr val="000000"/>
                </a:solidFill>
                <a:effectLst/>
                <a:highlight>
                  <a:srgbClr val="FFFFFF"/>
                </a:highlight>
                <a:latin typeface="Aptos" panose="020B0004020202020204" pitchFamily="34" charset="0"/>
                <a:ea typeface="Times New Roman" panose="02020603050405020304" pitchFamily="18" charset="0"/>
                <a:cs typeface="Segoe UI" panose="020B0502040204020203" pitchFamily="34" charset="0"/>
              </a:rPr>
              <a:t>O cargo de primeiro-ministro não é absoluto. Assim, cabe ao Parlamento o processo de indicação, de aprovação e, caso necessário, de destituição do então responsável pela função (obs.: eleições indiretas).</a:t>
            </a:r>
          </a:p>
          <a:p>
            <a:pPr algn="just">
              <a:buFontTx/>
              <a:buChar char="-"/>
            </a:pPr>
            <a:r>
              <a:rPr lang="pt-BR" sz="2200" dirty="0">
                <a:solidFill>
                  <a:srgbClr val="000000"/>
                </a:solidFill>
                <a:effectLst/>
                <a:highlight>
                  <a:srgbClr val="FFFFFF"/>
                </a:highlight>
                <a:latin typeface="Aptos" panose="020B0004020202020204" pitchFamily="34" charset="0"/>
                <a:ea typeface="Times New Roman" panose="02020603050405020304" pitchFamily="18" charset="0"/>
                <a:cs typeface="Segoe UI" panose="020B0502040204020203" pitchFamily="34" charset="0"/>
              </a:rPr>
              <a:t>Exemplos: Reino Unido e Alemanha. </a:t>
            </a:r>
            <a:endParaRPr lang="pt-BR" sz="2200" dirty="0">
              <a:effectLst/>
              <a:highlight>
                <a:srgbClr val="FFFFFF"/>
              </a:highlight>
              <a:latin typeface="Aptos" panose="020B0004020202020204" pitchFamily="34" charset="0"/>
              <a:ea typeface="Times New Roman" panose="02020603050405020304" pitchFamily="18" charset="0"/>
            </a:endParaRPr>
          </a:p>
          <a:p>
            <a:pPr algn="just">
              <a:buFontTx/>
              <a:buChar char="-"/>
            </a:pPr>
            <a:endParaRPr lang="pt-BR"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4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800" dirty="0">
              <a:latin typeface="Aptos" panose="020B0004020202020204" pitchFamily="34" charset="0"/>
            </a:endParaRP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SISTEMAS DE GOVERNO</a:t>
            </a:r>
          </a:p>
        </p:txBody>
      </p:sp>
    </p:spTree>
    <p:extLst>
      <p:ext uri="{BB962C8B-B14F-4D97-AF65-F5344CB8AC3E}">
        <p14:creationId xmlns:p14="http://schemas.microsoft.com/office/powerpoint/2010/main" val="752722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417638"/>
            <a:ext cx="8229600" cy="4752528"/>
          </a:xfrm>
        </p:spPr>
        <p:txBody>
          <a:bodyPr>
            <a:normAutofit/>
          </a:bodyPr>
          <a:lstStyle/>
          <a:p>
            <a:pPr algn="just"/>
            <a:r>
              <a:rPr lang="pt-BR" sz="1800" dirty="0">
                <a:latin typeface="Aptos" panose="020B0004020202020204" pitchFamily="34" charset="0"/>
              </a:rPr>
              <a:t> Semipresidencialismo</a:t>
            </a:r>
          </a:p>
          <a:p>
            <a:pPr algn="just">
              <a:buFontTx/>
              <a:buChar char="-"/>
            </a:pPr>
            <a:r>
              <a:rPr lang="pt-BR"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pt-BR"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E</a:t>
            </a:r>
            <a:r>
              <a:rPr lang="pt-BR" sz="1800" dirty="0">
                <a:effectLst/>
                <a:latin typeface="Aptos" panose="020B0004020202020204" pitchFamily="34" charset="0"/>
                <a:ea typeface="Aptos" panose="020B0004020202020204" pitchFamily="34" charset="0"/>
                <a:cs typeface="Times New Roman" panose="02020603050405020304" pitchFamily="18" charset="0"/>
              </a:rPr>
              <a:t>lementos do parlamentarismo e presidencialismo</a:t>
            </a:r>
          </a:p>
          <a:p>
            <a:pPr algn="just">
              <a:buFontTx/>
              <a:buChar char="-"/>
            </a:pPr>
            <a:r>
              <a:rPr lang="pt-BR" sz="18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pt-BR" sz="1800" kern="100" dirty="0">
                <a:effectLst/>
                <a:latin typeface="Aptos" panose="020B0004020202020204" pitchFamily="34" charset="0"/>
                <a:ea typeface="Aptos" panose="020B0004020202020204" pitchFamily="34" charset="0"/>
                <a:cs typeface="Times New Roman" panose="02020603050405020304" pitchFamily="18" charset="0"/>
              </a:rPr>
              <a:t>Diferentemente do sistema presidencialista, em que o presidente acumula a função de Chefe de Estado e Chefe de governo, no sistema semipresidencialista, o presidente tem suas funções, assim como no sistema parlamentarista, compartilhadas com a figura de um Primeiro-Ministro</a:t>
            </a:r>
          </a:p>
          <a:p>
            <a:pPr algn="just">
              <a:buFontTx/>
              <a:buChar char="-"/>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Apesar disso, nesse sistema, o presidente possui um papel mais forte do que no sistema parlamentarista, pois ele pode nomear o Primeiro-Ministro, dissolver o Parlamento ou Congresso, propor leis, controlar a política externa do país, escolher alguns funcionários do alto escalão, solicitar referendos etc. </a:t>
            </a:r>
          </a:p>
          <a:p>
            <a:pPr algn="just">
              <a:buFontTx/>
              <a:buChar char="-"/>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Já o primeiro-ministro é escolhido pelo Congresso, ao qual está subordinado, e desempenha a maior parte das atribuições do Chefe de Governo (escolher e coordenar a atuação dos ministros, implantar políticas de desenvolvimento econômico e social </a:t>
            </a:r>
            <a:r>
              <a:rPr lang="pt-BR" sz="1800" kern="100" dirty="0" err="1">
                <a:effectLst/>
                <a:latin typeface="Aptos" panose="020B0004020202020204" pitchFamily="34" charset="0"/>
                <a:ea typeface="Aptos" panose="020B0004020202020204" pitchFamily="34" charset="0"/>
                <a:cs typeface="Times New Roman" panose="02020603050405020304" pitchFamily="18" charset="0"/>
              </a:rPr>
              <a:t>etc</a:t>
            </a:r>
            <a:r>
              <a:rPr lang="pt-BR" sz="1800" kern="100" dirty="0">
                <a:effectLst/>
                <a:latin typeface="Aptos" panose="020B0004020202020204" pitchFamily="34" charset="0"/>
                <a:ea typeface="Aptos" panose="020B0004020202020204" pitchFamily="34" charset="0"/>
                <a:cs typeface="Times New Roman" panose="02020603050405020304" pitchFamily="18" charset="0"/>
              </a:rPr>
              <a:t>).</a:t>
            </a:r>
          </a:p>
          <a:p>
            <a:pPr algn="just">
              <a:buFontTx/>
              <a:buChar char="-"/>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Exemplos de países semipresidencialistas: França e Portugal. </a:t>
            </a: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4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800" dirty="0">
              <a:latin typeface="Aptos" panose="020B0004020202020204" pitchFamily="34" charset="0"/>
            </a:endParaRP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SISTEMAS DE GOVERNO</a:t>
            </a:r>
          </a:p>
        </p:txBody>
      </p:sp>
    </p:spTree>
    <p:extLst>
      <p:ext uri="{BB962C8B-B14F-4D97-AF65-F5344CB8AC3E}">
        <p14:creationId xmlns:p14="http://schemas.microsoft.com/office/powerpoint/2010/main" val="691705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9958C38E-A5A0-F196-625E-73A24029F302}"/>
              </a:ext>
            </a:extLst>
          </p:cNvPr>
          <p:cNvPicPr>
            <a:picLocks noGrp="1" noChangeAspect="1"/>
          </p:cNvPicPr>
          <p:nvPr>
            <p:ph idx="1"/>
          </p:nvPr>
        </p:nvPicPr>
        <p:blipFill>
          <a:blip r:embed="rId2"/>
          <a:stretch>
            <a:fillRect/>
          </a:stretch>
        </p:blipFill>
        <p:spPr>
          <a:xfrm>
            <a:off x="0" y="0"/>
            <a:ext cx="9180512" cy="6858000"/>
          </a:xfrm>
        </p:spPr>
      </p:pic>
    </p:spTree>
    <p:extLst>
      <p:ext uri="{BB962C8B-B14F-4D97-AF65-F5344CB8AC3E}">
        <p14:creationId xmlns:p14="http://schemas.microsoft.com/office/powerpoint/2010/main" val="373563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556792"/>
            <a:ext cx="8229600" cy="4234475"/>
          </a:xfrm>
        </p:spPr>
        <p:txBody>
          <a:bodyPr>
            <a:normAutofit fontScale="85000" lnSpcReduction="20000"/>
          </a:bodyPr>
          <a:lstStyle/>
          <a:p>
            <a:pPr>
              <a:buNone/>
            </a:pPr>
            <a:r>
              <a:rPr lang="pt-BR" dirty="0"/>
              <a:t> </a:t>
            </a:r>
          </a:p>
          <a:p>
            <a:r>
              <a:rPr lang="pt-BR" dirty="0"/>
              <a:t>Contexto Histórico</a:t>
            </a:r>
          </a:p>
          <a:p>
            <a:pPr marL="109728" indent="0">
              <a:buNone/>
            </a:pPr>
            <a:endParaRPr lang="pt-BR" dirty="0"/>
          </a:p>
          <a:p>
            <a:pPr>
              <a:buFontTx/>
              <a:buChar char="-"/>
            </a:pPr>
            <a:r>
              <a:rPr lang="pt-BR" dirty="0"/>
              <a:t>surgimento: século XIX;</a:t>
            </a:r>
          </a:p>
          <a:p>
            <a:pPr>
              <a:buFontTx/>
              <a:buChar char="-"/>
            </a:pPr>
            <a:r>
              <a:rPr lang="pt-BR" dirty="0"/>
              <a:t> Antiguidade: Platão, Aristóteles e Cícero;</a:t>
            </a:r>
          </a:p>
          <a:p>
            <a:pPr>
              <a:buFontTx/>
              <a:buChar char="-"/>
            </a:pPr>
            <a:r>
              <a:rPr lang="pt-BR" dirty="0"/>
              <a:t>Idade Média: São Tomás de Aquino e Santo Agostinho; </a:t>
            </a:r>
          </a:p>
          <a:p>
            <a:pPr>
              <a:buFontTx/>
              <a:buChar char="-"/>
            </a:pPr>
            <a:r>
              <a:rPr lang="pt-BR" dirty="0"/>
              <a:t>Renascimento: Maquiavel;</a:t>
            </a:r>
          </a:p>
          <a:p>
            <a:pPr>
              <a:buFontTx/>
              <a:buChar char="-"/>
            </a:pPr>
            <a:r>
              <a:rPr lang="pt-BR" dirty="0"/>
              <a:t> Iluminismo: Hobbes, Locke, Montesquieu e Rousseau;</a:t>
            </a:r>
          </a:p>
          <a:p>
            <a:pPr>
              <a:buFontTx/>
              <a:buChar char="-"/>
            </a:pPr>
            <a:r>
              <a:rPr lang="pt-BR" dirty="0"/>
              <a:t> Século XIX – sistematização dos fenômenos políticos; </a:t>
            </a:r>
          </a:p>
          <a:p>
            <a:pPr>
              <a:buFontTx/>
              <a:buChar char="-"/>
            </a:pPr>
            <a:r>
              <a:rPr lang="pt-BR" dirty="0"/>
              <a:t> Ciência Política no Brasil. </a:t>
            </a:r>
          </a:p>
          <a:p>
            <a:endParaRPr lang="pt-BR" dirty="0"/>
          </a:p>
        </p:txBody>
      </p:sp>
      <p:sp>
        <p:nvSpPr>
          <p:cNvPr id="3" name="Título 2"/>
          <p:cNvSpPr>
            <a:spLocks noGrp="1"/>
          </p:cNvSpPr>
          <p:nvPr>
            <p:ph type="title"/>
          </p:nvPr>
        </p:nvSpPr>
        <p:spPr/>
        <p:txBody>
          <a:bodyPr>
            <a:normAutofit/>
          </a:bodyPr>
          <a:lstStyle/>
          <a:p>
            <a:pPr algn="ctr"/>
            <a:r>
              <a:rPr lang="pt-BR" sz="3800" dirty="0"/>
              <a:t>CIÊNCIA POLÍTICA</a:t>
            </a:r>
          </a:p>
        </p:txBody>
      </p:sp>
    </p:spTree>
    <p:extLst>
      <p:ext uri="{BB962C8B-B14F-4D97-AF65-F5344CB8AC3E}">
        <p14:creationId xmlns:p14="http://schemas.microsoft.com/office/powerpoint/2010/main" val="100315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E8C51A8-B418-1D42-5E03-B0BA0224AF79}"/>
              </a:ext>
            </a:extLst>
          </p:cNvPr>
          <p:cNvSpPr>
            <a:spLocks noGrp="1"/>
          </p:cNvSpPr>
          <p:nvPr>
            <p:ph idx="1"/>
          </p:nvPr>
        </p:nvSpPr>
        <p:spPr>
          <a:xfrm>
            <a:off x="457200" y="1916832"/>
            <a:ext cx="8229600" cy="3811562"/>
          </a:xfrm>
        </p:spPr>
        <p:txBody>
          <a:bodyPr>
            <a:normAutofit/>
          </a:bodyPr>
          <a:lstStyle/>
          <a:p>
            <a:pPr algn="just">
              <a:buFontTx/>
              <a:buChar char="-"/>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 </a:t>
            </a:r>
            <a:r>
              <a:rPr lang="pt-BR" sz="2000" kern="100" dirty="0">
                <a:latin typeface="Aptos" panose="020B0004020202020204" pitchFamily="34" charset="0"/>
                <a:ea typeface="Aptos" panose="020B0004020202020204" pitchFamily="34" charset="0"/>
                <a:cs typeface="Times New Roman" panose="02020603050405020304" pitchFamily="18" charset="0"/>
              </a:rPr>
              <a:t>Os</a:t>
            </a:r>
            <a:r>
              <a:rPr lang="pt-BR" sz="2000" dirty="0">
                <a:effectLst/>
                <a:latin typeface="Aptos" panose="020B0004020202020204" pitchFamily="34" charset="0"/>
                <a:ea typeface="Aptos" panose="020B0004020202020204" pitchFamily="34" charset="0"/>
                <a:cs typeface="Times New Roman" panose="02020603050405020304" pitchFamily="18" charset="0"/>
              </a:rPr>
              <a:t> Estados são considerados unitários ou centralistas quando têm um poder central</a:t>
            </a:r>
            <a:r>
              <a:rPr lang="pt-BR" sz="2000" kern="100" dirty="0">
                <a:latin typeface="Aptos" panose="020B0004020202020204" pitchFamily="34" charset="0"/>
                <a:ea typeface="Aptos" panose="020B0004020202020204" pitchFamily="34" charset="0"/>
                <a:cs typeface="Times New Roman" panose="02020603050405020304" pitchFamily="18" charset="0"/>
              </a:rPr>
              <a:t>, </a:t>
            </a:r>
            <a:r>
              <a:rPr lang="pt-BR" sz="2000" dirty="0">
                <a:effectLst/>
                <a:latin typeface="Aptos" panose="020B0004020202020204" pitchFamily="34" charset="0"/>
                <a:ea typeface="Aptos" panose="020B0004020202020204" pitchFamily="34" charset="0"/>
                <a:cs typeface="Times New Roman" panose="02020603050405020304" pitchFamily="18" charset="0"/>
              </a:rPr>
              <a:t>sem subdivisões sem autonomia ou pouca autonomia. </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 </a:t>
            </a:r>
            <a:r>
              <a:rPr lang="pt-BR" sz="2000" dirty="0">
                <a:effectLst/>
                <a:latin typeface="Aptos" panose="020B0004020202020204" pitchFamily="34" charset="0"/>
                <a:ea typeface="Aptos" panose="020B0004020202020204" pitchFamily="34" charset="0"/>
                <a:cs typeface="Times New Roman" panose="02020603050405020304" pitchFamily="18" charset="0"/>
              </a:rPr>
              <a:t>Já a federação é formada por vários estados autônomos distintos unidos por uma administração única (federal).</a:t>
            </a:r>
          </a:p>
          <a:p>
            <a:pPr algn="just">
              <a:buFontTx/>
              <a:buChar char="-"/>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Etimologicamente, federação quer dizer aliança. O Estado Federal é, portanto, uma aliança ou união de Estados.</a:t>
            </a:r>
          </a:p>
          <a:p>
            <a:pPr algn="just">
              <a:buFontTx/>
              <a:buChar char="-"/>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Exemplo de países federalistas: Brasil, EUA, Alemanha, Argentina, México etc. </a:t>
            </a:r>
          </a:p>
          <a:p>
            <a:pPr algn="just">
              <a:buFontTx/>
              <a:buChar char="-"/>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Exemplo de países centralistas: França, Portugal, Japão, Suécia etc. </a:t>
            </a:r>
          </a:p>
          <a:p>
            <a:pPr algn="just">
              <a:buFontTx/>
              <a:buChar char="-"/>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4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4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just">
              <a:buFontTx/>
              <a:buChar char="-"/>
            </a:pPr>
            <a:endParaRPr lang="pt-BR" sz="2800" dirty="0">
              <a:latin typeface="Aptos" panose="020B0004020202020204" pitchFamily="34" charset="0"/>
            </a:endParaRPr>
          </a:p>
          <a:p>
            <a:pPr marL="109728" indent="0" algn="just">
              <a:buNone/>
            </a:pPr>
            <a:endParaRPr lang="pt-BR" sz="2800" dirty="0">
              <a:latin typeface="Aptos" panose="020B0004020202020204" pitchFamily="34" charset="0"/>
            </a:endParaRPr>
          </a:p>
          <a:p>
            <a:pPr marL="109728" indent="0">
              <a:buNone/>
            </a:pPr>
            <a:endParaRPr lang="pt-BR" dirty="0"/>
          </a:p>
          <a:p>
            <a:pPr marL="109728" indent="0">
              <a:buNone/>
            </a:pPr>
            <a:endParaRPr lang="pt-BR" sz="2400" dirty="0"/>
          </a:p>
        </p:txBody>
      </p:sp>
      <p:sp>
        <p:nvSpPr>
          <p:cNvPr id="3" name="Título 2">
            <a:extLst>
              <a:ext uri="{FF2B5EF4-FFF2-40B4-BE49-F238E27FC236}">
                <a16:creationId xmlns:a16="http://schemas.microsoft.com/office/drawing/2014/main" id="{02B14992-A122-41D5-DFE5-7D23474D0B21}"/>
              </a:ext>
            </a:extLst>
          </p:cNvPr>
          <p:cNvSpPr>
            <a:spLocks noGrp="1"/>
          </p:cNvSpPr>
          <p:nvPr>
            <p:ph type="title"/>
          </p:nvPr>
        </p:nvSpPr>
        <p:spPr/>
        <p:txBody>
          <a:bodyPr>
            <a:normAutofit/>
          </a:bodyPr>
          <a:lstStyle/>
          <a:p>
            <a:pPr algn="ctr"/>
            <a:r>
              <a:rPr lang="pt-BR" dirty="0"/>
              <a:t>ESTADO FEDERAL</a:t>
            </a:r>
          </a:p>
        </p:txBody>
      </p:sp>
    </p:spTree>
    <p:extLst>
      <p:ext uri="{BB962C8B-B14F-4D97-AF65-F5344CB8AC3E}">
        <p14:creationId xmlns:p14="http://schemas.microsoft.com/office/powerpoint/2010/main" val="713287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E43C9AC6-A31D-2F56-BB32-5C87E4EE1A48}"/>
              </a:ext>
            </a:extLst>
          </p:cNvPr>
          <p:cNvSpPr>
            <a:spLocks noGrp="1"/>
          </p:cNvSpPr>
          <p:nvPr>
            <p:ph idx="1"/>
          </p:nvPr>
        </p:nvSpPr>
        <p:spPr>
          <a:xfrm>
            <a:off x="457200" y="620688"/>
            <a:ext cx="8229600" cy="5314595"/>
          </a:xfrm>
        </p:spPr>
        <p:txBody>
          <a:bodyPr>
            <a:normAutofit/>
          </a:bodyPr>
          <a:lstStyle/>
          <a:p>
            <a:pPr marL="109728" indent="0" algn="ctr">
              <a:lnSpc>
                <a:spcPct val="150000"/>
              </a:lnSpc>
              <a:spcAft>
                <a:spcPts val="800"/>
              </a:spcAft>
              <a:buNone/>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CF/88</a:t>
            </a: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Art. 1º A República Federativa do Brasil, formada pela união indissolúvel dos Estados e Municípios e do Distrito Federal, constitui-se em Estado Democrático de Direito e tem como fundamentos:</a:t>
            </a:r>
            <a:endParaRPr lang="pt-BR" sz="1800" dirty="0">
              <a:effectLst/>
              <a:highlight>
                <a:srgbClr val="FFFFFF"/>
              </a:highligh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I - a soberania;</a:t>
            </a:r>
            <a:endParaRPr lang="pt-BR" sz="1800" dirty="0">
              <a:effectLst/>
              <a:highlight>
                <a:srgbClr val="FFFFFF"/>
              </a:highligh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II - a cidadania;</a:t>
            </a:r>
            <a:endParaRPr lang="pt-BR" sz="1800" dirty="0">
              <a:effectLst/>
              <a:highlight>
                <a:srgbClr val="FFFFFF"/>
              </a:highligh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III - a dignidade da pessoa humana;</a:t>
            </a:r>
            <a:endParaRPr lang="pt-BR" sz="1800" dirty="0">
              <a:effectLst/>
              <a:highlight>
                <a:srgbClr val="FFFFFF"/>
              </a:highligh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IV - os valores sociais do trabalho e da livre iniciativa;          </a:t>
            </a:r>
            <a:endParaRPr lang="pt-BR" sz="1800" dirty="0">
              <a:effectLst/>
              <a:highlight>
                <a:srgbClr val="FFFFFF"/>
              </a:highligh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V - o pluralismo político.</a:t>
            </a:r>
            <a:endParaRPr lang="pt-BR" sz="1800" dirty="0">
              <a:effectLst/>
              <a:highlight>
                <a:srgbClr val="FFFFFF"/>
              </a:highlight>
              <a:latin typeface="Aptos" panose="020B0004020202020204" pitchFamily="34" charset="0"/>
              <a:ea typeface="Times New Roman" panose="02020603050405020304" pitchFamily="18" charset="0"/>
            </a:endParaRPr>
          </a:p>
          <a:p>
            <a:pPr indent="0" algn="just">
              <a:lnSpc>
                <a:spcPct val="150000"/>
              </a:lnSpc>
              <a:buNone/>
            </a:pPr>
            <a:r>
              <a:rPr lang="pt-BR"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Parágrafo único. Todo o poder emana do povo, que o exerce por meio de representantes eleitos ou diretamente, nos termos desta Constituição.</a:t>
            </a:r>
            <a:endParaRPr lang="pt-BR" sz="1800" dirty="0">
              <a:effectLst/>
              <a:highlight>
                <a:srgbClr val="FFFFFF"/>
              </a:highlight>
              <a:latin typeface="Aptos" panose="020B0004020202020204" pitchFamily="34" charset="0"/>
              <a:ea typeface="Times New Roman" panose="02020603050405020304" pitchFamily="18" charset="0"/>
            </a:endParaRPr>
          </a:p>
          <a:p>
            <a:pPr marL="109728" indent="0">
              <a:buNone/>
            </a:pPr>
            <a:endParaRPr lang="pt-BR" dirty="0"/>
          </a:p>
        </p:txBody>
      </p:sp>
    </p:spTree>
    <p:extLst>
      <p:ext uri="{BB962C8B-B14F-4D97-AF65-F5344CB8AC3E}">
        <p14:creationId xmlns:p14="http://schemas.microsoft.com/office/powerpoint/2010/main" val="1256083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1DEF2AF-1AB7-6950-E882-2C53FC5315EE}"/>
              </a:ext>
            </a:extLst>
          </p:cNvPr>
          <p:cNvSpPr>
            <a:spLocks noGrp="1"/>
          </p:cNvSpPr>
          <p:nvPr>
            <p:ph idx="1"/>
          </p:nvPr>
        </p:nvSpPr>
        <p:spPr>
          <a:xfrm>
            <a:off x="457200" y="0"/>
            <a:ext cx="8229600" cy="7776864"/>
          </a:xfrm>
        </p:spPr>
        <p:txBody>
          <a:bodyPr>
            <a:normAutofit fontScale="40000" lnSpcReduction="20000"/>
          </a:bodyPr>
          <a:lstStyle/>
          <a:p>
            <a:pPr indent="0" algn="ctr">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DA ORGANIZAÇÃO POLÍTICO-ADMINISTRATIVA</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Art. 18. A organização político-administrativa da República Federativa do Brasil compreende a União, os Estados, o Distrito Federal e os Municípios, </a:t>
            </a:r>
            <a:r>
              <a:rPr lang="pt-BR" sz="3400" b="1"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todos autônomos</a:t>
            </a: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nos termos desta Constituição.</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1º Brasília é a Capital Federal.</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b="1"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2º Os Territórios Federais integram a União, e sua criação, transformação em Estado ou reintegração ao Estado de origem serão reguladas em lei complementar.</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3º Os Estados podem incorporar-se entre si, subdividir-se ou desmembrar-se para se anexarem a outros, ou formarem novos Estados ou Territórios Federais, mediante aprovação da população diretamente interessada, através de plebiscito, e do Congresso Nacional, por lei complementar.</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4º A criação, a incorporação, a fusão e o desmembramento de Municípios, far-se-ão por lei estadual, dentro do período determinado por Lei Complementar Federal, e dependerão de consulta prévia, mediante plebiscito, às populações dos Municípios envolvidos, após divulgação dos Estudos de Viabilidade Municipal, apresentados e publicados na forma da lei.          </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Art. 19. É vedado à União, aos Estados, ao Distrito Federal e aos Municípios:</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I - estabelecer cultos religiosos ou igrejas, subvencioná-los, embaraçar-lhes o funcionamento ou manter com eles ou seus representantes relações de dependência ou aliança, ressalvada, na forma da lei, a colaboração de interesse público;</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II - recusar fé aos documentos públicos;</a:t>
            </a:r>
            <a:endParaRPr lang="pt-BR" sz="3400" dirty="0">
              <a:effectLst/>
              <a:latin typeface="Aptos" panose="020B0004020202020204" pitchFamily="34" charset="0"/>
              <a:ea typeface="Times New Roman" panose="02020603050405020304" pitchFamily="18" charset="0"/>
            </a:endParaRPr>
          </a:p>
          <a:p>
            <a:pPr indent="0" algn="just">
              <a:lnSpc>
                <a:spcPct val="150000"/>
              </a:lnSpc>
              <a:buNone/>
            </a:pPr>
            <a:r>
              <a:rPr lang="pt-BR" sz="3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III - criar distinções entre brasileiros ou preferências entre si.</a:t>
            </a:r>
            <a:endParaRPr lang="pt-BR" sz="3400" dirty="0">
              <a:effectLst/>
              <a:latin typeface="Aptos" panose="020B0004020202020204" pitchFamily="34" charset="0"/>
              <a:ea typeface="Times New Roman" panose="02020603050405020304" pitchFamily="18" charset="0"/>
            </a:endParaRPr>
          </a:p>
          <a:p>
            <a:pPr>
              <a:lnSpc>
                <a:spcPct val="150000"/>
              </a:lnSpc>
              <a:spcAft>
                <a:spcPts val="800"/>
              </a:spcAft>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9728" indent="0">
              <a:lnSpc>
                <a:spcPct val="107000"/>
              </a:lnSpc>
              <a:spcAft>
                <a:spcPts val="800"/>
              </a:spcAft>
              <a:buNone/>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109728" indent="0">
              <a:buNone/>
            </a:pPr>
            <a:endParaRPr lang="pt-BR" dirty="0"/>
          </a:p>
        </p:txBody>
      </p:sp>
    </p:spTree>
    <p:extLst>
      <p:ext uri="{BB962C8B-B14F-4D97-AF65-F5344CB8AC3E}">
        <p14:creationId xmlns:p14="http://schemas.microsoft.com/office/powerpoint/2010/main" val="66710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2420888"/>
            <a:ext cx="8229600" cy="1512168"/>
          </a:xfrm>
        </p:spPr>
        <p:txBody>
          <a:bodyPr>
            <a:normAutofit/>
          </a:bodyPr>
          <a:lstStyle/>
          <a:p>
            <a:pPr algn="ctr">
              <a:buNone/>
            </a:pPr>
            <a:r>
              <a:rPr lang="pt-BR" sz="4400" i="1" dirty="0"/>
              <a:t> </a:t>
            </a:r>
            <a:r>
              <a:rPr lang="pt-BR" sz="5400" b="1" i="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O que é sociedade? </a:t>
            </a:r>
            <a:endParaRPr lang="pt-BR" sz="5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944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556792"/>
            <a:ext cx="8229600" cy="4234475"/>
          </a:xfrm>
        </p:spPr>
        <p:txBody>
          <a:bodyPr>
            <a:normAutofit lnSpcReduction="10000"/>
          </a:bodyPr>
          <a:lstStyle/>
          <a:p>
            <a:pPr>
              <a:buNone/>
            </a:pPr>
            <a:r>
              <a:rPr lang="pt-BR" sz="2200" dirty="0"/>
              <a:t> </a:t>
            </a:r>
          </a:p>
          <a:p>
            <a:r>
              <a:rPr lang="pt-BR" sz="2200" dirty="0"/>
              <a:t> Benefícios e limitação da liberdade absoluta; </a:t>
            </a:r>
          </a:p>
          <a:p>
            <a:endParaRPr lang="pt-BR" sz="2200" dirty="0"/>
          </a:p>
          <a:p>
            <a:r>
              <a:rPr lang="pt-BR" sz="2200" dirty="0"/>
              <a:t> Aristóteles: </a:t>
            </a:r>
            <a:r>
              <a:rPr lang="pt-BR" sz="2200" i="1" dirty="0">
                <a:effectLst/>
                <a:ea typeface="Aptos" panose="020B0004020202020204" pitchFamily="34" charset="0"/>
                <a:cs typeface="Times New Roman" panose="02020603050405020304" pitchFamily="18" charset="0"/>
              </a:rPr>
              <a:t>“o homem é naturalmente um animal político“;</a:t>
            </a:r>
          </a:p>
          <a:p>
            <a:endParaRPr lang="pt-BR" sz="2200" i="1" dirty="0">
              <a:effectLst/>
              <a:ea typeface="Aptos" panose="020B0004020202020204" pitchFamily="34" charset="0"/>
              <a:cs typeface="Times New Roman" panose="02020603050405020304" pitchFamily="18" charset="0"/>
            </a:endParaRPr>
          </a:p>
          <a:p>
            <a:r>
              <a:rPr lang="pt-BR" sz="2200" i="1" dirty="0">
                <a:cs typeface="Times New Roman" panose="02020603050405020304" pitchFamily="18" charset="0"/>
              </a:rPr>
              <a:t> </a:t>
            </a:r>
            <a:r>
              <a:rPr lang="pt-BR" sz="2200" dirty="0">
                <a:cs typeface="Times New Roman" panose="02020603050405020304" pitchFamily="18" charset="0"/>
              </a:rPr>
              <a:t>Cícero: </a:t>
            </a:r>
            <a:r>
              <a:rPr lang="pt-BR" sz="2200" dirty="0">
                <a:effectLst/>
                <a:ea typeface="Aptos" panose="020B0004020202020204" pitchFamily="34" charset="0"/>
                <a:cs typeface="Times New Roman" panose="02020603050405020304" pitchFamily="18" charset="0"/>
              </a:rPr>
              <a:t>disposição natural dos homens para a vida associativa;</a:t>
            </a:r>
          </a:p>
          <a:p>
            <a:endParaRPr lang="pt-BR" sz="2200" dirty="0">
              <a:effectLst/>
              <a:ea typeface="Aptos" panose="020B0004020202020204" pitchFamily="34" charset="0"/>
              <a:cs typeface="Times New Roman" panose="02020603050405020304" pitchFamily="18" charset="0"/>
            </a:endParaRPr>
          </a:p>
          <a:p>
            <a:r>
              <a:rPr lang="pt-BR" sz="2200" kern="100" dirty="0">
                <a:effectLst/>
                <a:ea typeface="Aptos" panose="020B0004020202020204" pitchFamily="34" charset="0"/>
                <a:cs typeface="Times New Roman" panose="02020603050405020304" pitchFamily="18" charset="0"/>
              </a:rPr>
              <a:t>Conclusão: a sociedade é o produto da conjugação de um simples impulso associativo natural e da cooperação da vontade humana.</a:t>
            </a:r>
          </a:p>
          <a:p>
            <a:endParaRPr lang="pt-BR" sz="2400" i="1" dirty="0"/>
          </a:p>
          <a:p>
            <a:pPr marL="109728" indent="0">
              <a:buNone/>
            </a:pPr>
            <a:endParaRPr lang="pt-BR" dirty="0"/>
          </a:p>
          <a:p>
            <a:pPr marL="109728" indent="0">
              <a:buNone/>
            </a:pPr>
            <a:endParaRPr lang="pt-BR" dirty="0"/>
          </a:p>
        </p:txBody>
      </p:sp>
      <p:sp>
        <p:nvSpPr>
          <p:cNvPr id="3" name="Título 2"/>
          <p:cNvSpPr>
            <a:spLocks noGrp="1"/>
          </p:cNvSpPr>
          <p:nvPr>
            <p:ph type="title"/>
          </p:nvPr>
        </p:nvSpPr>
        <p:spPr/>
        <p:txBody>
          <a:bodyPr>
            <a:normAutofit/>
          </a:bodyPr>
          <a:lstStyle/>
          <a:p>
            <a:pPr algn="ctr"/>
            <a:r>
              <a:rPr lang="pt-BR" sz="3800" dirty="0"/>
              <a:t>A SOCIEDADE</a:t>
            </a:r>
          </a:p>
        </p:txBody>
      </p:sp>
    </p:spTree>
    <p:extLst>
      <p:ext uri="{BB962C8B-B14F-4D97-AF65-F5344CB8AC3E}">
        <p14:creationId xmlns:p14="http://schemas.microsoft.com/office/powerpoint/2010/main" val="396967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556792"/>
            <a:ext cx="8229600" cy="4234475"/>
          </a:xfrm>
        </p:spPr>
        <p:txBody>
          <a:bodyPr>
            <a:normAutofit fontScale="92500"/>
          </a:bodyPr>
          <a:lstStyle/>
          <a:p>
            <a:pPr>
              <a:buNone/>
            </a:pPr>
            <a:r>
              <a:rPr lang="pt-BR" sz="2200" dirty="0"/>
              <a:t> </a:t>
            </a:r>
          </a:p>
          <a:p>
            <a:r>
              <a:rPr lang="pt-BR" sz="2200" dirty="0"/>
              <a:t> Benefícios e limitação da liberdade absoluta; </a:t>
            </a:r>
          </a:p>
          <a:p>
            <a:endParaRPr lang="pt-BR" sz="2200" dirty="0"/>
          </a:p>
          <a:p>
            <a:r>
              <a:rPr lang="pt-BR" sz="2200" dirty="0"/>
              <a:t> Aristóteles: </a:t>
            </a:r>
            <a:r>
              <a:rPr lang="pt-BR" sz="2200" i="1" dirty="0">
                <a:effectLst/>
                <a:ea typeface="Aptos" panose="020B0004020202020204" pitchFamily="34" charset="0"/>
                <a:cs typeface="Times New Roman" panose="02020603050405020304" pitchFamily="18" charset="0"/>
              </a:rPr>
              <a:t>“o homem é naturalmente um animal político“;</a:t>
            </a:r>
          </a:p>
          <a:p>
            <a:endParaRPr lang="pt-BR" sz="2200" i="1" dirty="0">
              <a:effectLst/>
              <a:ea typeface="Aptos" panose="020B0004020202020204" pitchFamily="34" charset="0"/>
              <a:cs typeface="Times New Roman" panose="02020603050405020304" pitchFamily="18" charset="0"/>
            </a:endParaRPr>
          </a:p>
          <a:p>
            <a:r>
              <a:rPr lang="pt-BR" sz="2200" i="1" dirty="0">
                <a:cs typeface="Times New Roman" panose="02020603050405020304" pitchFamily="18" charset="0"/>
              </a:rPr>
              <a:t> </a:t>
            </a:r>
            <a:r>
              <a:rPr lang="pt-BR" sz="2200" dirty="0">
                <a:cs typeface="Times New Roman" panose="02020603050405020304" pitchFamily="18" charset="0"/>
              </a:rPr>
              <a:t>Cícero: </a:t>
            </a:r>
            <a:r>
              <a:rPr lang="pt-BR" sz="2200" dirty="0">
                <a:effectLst/>
                <a:ea typeface="Aptos" panose="020B0004020202020204" pitchFamily="34" charset="0"/>
                <a:cs typeface="Times New Roman" panose="02020603050405020304" pitchFamily="18" charset="0"/>
              </a:rPr>
              <a:t>disposição natural dos homens para a vida associativa;</a:t>
            </a:r>
          </a:p>
          <a:p>
            <a:endParaRPr lang="pt-BR" sz="2200" dirty="0">
              <a:effectLst/>
              <a:ea typeface="Aptos" panose="020B0004020202020204" pitchFamily="34" charset="0"/>
              <a:cs typeface="Times New Roman" panose="02020603050405020304" pitchFamily="18" charset="0"/>
            </a:endParaRPr>
          </a:p>
          <a:p>
            <a:r>
              <a:rPr lang="pt-BR" sz="2200" dirty="0"/>
              <a:t>Contratualistas: - </a:t>
            </a:r>
            <a:r>
              <a:rPr lang="pt-BR" sz="2200" dirty="0">
                <a:effectLst/>
                <a:ea typeface="Aptos" panose="020B0004020202020204" pitchFamily="34" charset="0"/>
                <a:cs typeface="Times New Roman" panose="02020603050405020304" pitchFamily="18" charset="0"/>
              </a:rPr>
              <a:t>negativa do impulso associativo natural, com a afirmação de que só a vontade humana justifica a existência da sociedade-  Thomas Hobbes, John Locke e Jean-Jacques Rousseau. </a:t>
            </a:r>
            <a:endParaRPr lang="pt-BR" sz="2200" dirty="0"/>
          </a:p>
          <a:p>
            <a:pPr marL="109728" indent="0">
              <a:buNone/>
            </a:pPr>
            <a:endParaRPr lang="pt-BR" dirty="0"/>
          </a:p>
          <a:p>
            <a:pPr marL="109728" indent="0">
              <a:buNone/>
            </a:pPr>
            <a:endParaRPr lang="pt-BR" dirty="0"/>
          </a:p>
        </p:txBody>
      </p:sp>
      <p:sp>
        <p:nvSpPr>
          <p:cNvPr id="3" name="Título 2"/>
          <p:cNvSpPr>
            <a:spLocks noGrp="1"/>
          </p:cNvSpPr>
          <p:nvPr>
            <p:ph type="title"/>
          </p:nvPr>
        </p:nvSpPr>
        <p:spPr/>
        <p:txBody>
          <a:bodyPr>
            <a:normAutofit/>
          </a:bodyPr>
          <a:lstStyle/>
          <a:p>
            <a:pPr algn="ctr"/>
            <a:r>
              <a:rPr lang="pt-BR" sz="3800" dirty="0"/>
              <a:t>A SOCIEDADE</a:t>
            </a:r>
          </a:p>
        </p:txBody>
      </p:sp>
    </p:spTree>
    <p:extLst>
      <p:ext uri="{BB962C8B-B14F-4D97-AF65-F5344CB8AC3E}">
        <p14:creationId xmlns:p14="http://schemas.microsoft.com/office/powerpoint/2010/main" val="418938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340768"/>
            <a:ext cx="8229600" cy="4752528"/>
          </a:xfrm>
        </p:spPr>
        <p:txBody>
          <a:bodyPr>
            <a:normAutofit fontScale="62500" lnSpcReduction="20000"/>
          </a:bodyPr>
          <a:lstStyle/>
          <a:p>
            <a:pPr>
              <a:buNone/>
            </a:pPr>
            <a:r>
              <a:rPr lang="pt-BR" sz="3200" dirty="0"/>
              <a:t> </a:t>
            </a:r>
          </a:p>
          <a:p>
            <a:r>
              <a:rPr lang="pt-BR" sz="3200" dirty="0"/>
              <a:t> Benefícios e limitação da liberdade absoluta; </a:t>
            </a:r>
          </a:p>
          <a:p>
            <a:endParaRPr lang="pt-BR" sz="3200" dirty="0"/>
          </a:p>
          <a:p>
            <a:r>
              <a:rPr lang="pt-BR" sz="3200" dirty="0"/>
              <a:t> Aristóteles: </a:t>
            </a:r>
            <a:r>
              <a:rPr lang="pt-BR" sz="3200" i="1" dirty="0">
                <a:effectLst/>
                <a:ea typeface="Aptos" panose="020B0004020202020204" pitchFamily="34" charset="0"/>
                <a:cs typeface="Times New Roman" panose="02020603050405020304" pitchFamily="18" charset="0"/>
              </a:rPr>
              <a:t>“o homem é naturalmente um animal político“;</a:t>
            </a:r>
          </a:p>
          <a:p>
            <a:endParaRPr lang="pt-BR" sz="3200" i="1" dirty="0">
              <a:effectLst/>
              <a:ea typeface="Aptos" panose="020B0004020202020204" pitchFamily="34" charset="0"/>
              <a:cs typeface="Times New Roman" panose="02020603050405020304" pitchFamily="18" charset="0"/>
            </a:endParaRPr>
          </a:p>
          <a:p>
            <a:r>
              <a:rPr lang="pt-BR" sz="3200" i="1" dirty="0">
                <a:cs typeface="Times New Roman" panose="02020603050405020304" pitchFamily="18" charset="0"/>
              </a:rPr>
              <a:t> </a:t>
            </a:r>
            <a:r>
              <a:rPr lang="pt-BR" sz="3200" dirty="0">
                <a:cs typeface="Times New Roman" panose="02020603050405020304" pitchFamily="18" charset="0"/>
              </a:rPr>
              <a:t>Cícero: </a:t>
            </a:r>
            <a:r>
              <a:rPr lang="pt-BR" sz="3200" dirty="0">
                <a:effectLst/>
                <a:ea typeface="Aptos" panose="020B0004020202020204" pitchFamily="34" charset="0"/>
                <a:cs typeface="Times New Roman" panose="02020603050405020304" pitchFamily="18" charset="0"/>
              </a:rPr>
              <a:t>disposição natural dos homens para a vida associativa;</a:t>
            </a:r>
          </a:p>
          <a:p>
            <a:endParaRPr lang="pt-BR" sz="3200" dirty="0">
              <a:effectLst/>
              <a:ea typeface="Aptos" panose="020B0004020202020204" pitchFamily="34" charset="0"/>
              <a:cs typeface="Times New Roman" panose="02020603050405020304" pitchFamily="18" charset="0"/>
            </a:endParaRPr>
          </a:p>
          <a:p>
            <a:r>
              <a:rPr lang="pt-BR" sz="3200" dirty="0"/>
              <a:t>Contratualistas: - </a:t>
            </a:r>
            <a:r>
              <a:rPr lang="pt-BR" sz="3200" dirty="0">
                <a:effectLst/>
                <a:ea typeface="Aptos" panose="020B0004020202020204" pitchFamily="34" charset="0"/>
                <a:cs typeface="Times New Roman" panose="02020603050405020304" pitchFamily="18" charset="0"/>
              </a:rPr>
              <a:t>negativa do impulso associativo natural, com a afirmação de que só a vontade humana justifica a existência da sociedade-  Thomas Hobbes, John Locke e Jean-Jacques Rousseau. </a:t>
            </a:r>
          </a:p>
          <a:p>
            <a:pPr marL="109728" indent="0">
              <a:buNone/>
            </a:pPr>
            <a:endParaRPr lang="pt-BR" sz="3200" dirty="0">
              <a:effectLst/>
              <a:ea typeface="Aptos" panose="020B0004020202020204" pitchFamily="34" charset="0"/>
              <a:cs typeface="Times New Roman" panose="02020603050405020304" pitchFamily="18" charset="0"/>
            </a:endParaRPr>
          </a:p>
          <a:p>
            <a:r>
              <a:rPr lang="pt-BR" sz="3200" dirty="0">
                <a:cs typeface="Times New Roman" panose="02020603050405020304" pitchFamily="18" charset="0"/>
              </a:rPr>
              <a:t>Atualmente: </a:t>
            </a:r>
            <a:r>
              <a:rPr lang="pt-BR" sz="3200" kern="100" dirty="0">
                <a:effectLst/>
                <a:ea typeface="Aptos" panose="020B0004020202020204" pitchFamily="34" charset="0"/>
                <a:cs typeface="Times New Roman" panose="02020603050405020304" pitchFamily="18" charset="0"/>
              </a:rPr>
              <a:t>a sociedade é resultante de uma necessidade natural do homem, sem excluir a participação da consciência e da vontade humanas. </a:t>
            </a:r>
          </a:p>
          <a:p>
            <a:endParaRPr lang="pt-BR" sz="3200" dirty="0"/>
          </a:p>
          <a:p>
            <a:pPr marL="109728" indent="0">
              <a:buNone/>
            </a:pPr>
            <a:endParaRPr lang="pt-BR" sz="2200" dirty="0"/>
          </a:p>
          <a:p>
            <a:pPr marL="109728" indent="0">
              <a:buNone/>
            </a:pPr>
            <a:endParaRPr lang="pt-BR" dirty="0"/>
          </a:p>
          <a:p>
            <a:pPr marL="109728" indent="0">
              <a:buNone/>
            </a:pPr>
            <a:endParaRPr lang="pt-BR" dirty="0"/>
          </a:p>
        </p:txBody>
      </p:sp>
      <p:sp>
        <p:nvSpPr>
          <p:cNvPr id="3" name="Título 2"/>
          <p:cNvSpPr>
            <a:spLocks noGrp="1"/>
          </p:cNvSpPr>
          <p:nvPr>
            <p:ph type="title"/>
          </p:nvPr>
        </p:nvSpPr>
        <p:spPr/>
        <p:txBody>
          <a:bodyPr>
            <a:normAutofit/>
          </a:bodyPr>
          <a:lstStyle/>
          <a:p>
            <a:pPr algn="ctr"/>
            <a:r>
              <a:rPr lang="pt-BR" sz="3800" dirty="0"/>
              <a:t>A SOCIEDADE</a:t>
            </a:r>
          </a:p>
        </p:txBody>
      </p:sp>
    </p:spTree>
    <p:extLst>
      <p:ext uri="{BB962C8B-B14F-4D97-AF65-F5344CB8AC3E}">
        <p14:creationId xmlns:p14="http://schemas.microsoft.com/office/powerpoint/2010/main" val="1331778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364</TotalTime>
  <Words>4578</Words>
  <Application>Microsoft Office PowerPoint</Application>
  <PresentationFormat>Apresentação na tela (4:3)</PresentationFormat>
  <Paragraphs>483</Paragraphs>
  <Slides>52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52</vt:i4>
      </vt:variant>
    </vt:vector>
  </HeadingPairs>
  <TitlesOfParts>
    <vt:vector size="59" baseType="lpstr">
      <vt:lpstr>Aptos</vt:lpstr>
      <vt:lpstr>Lucida Sans Unicode</vt:lpstr>
      <vt:lpstr>Times New Roman</vt:lpstr>
      <vt:lpstr>Verdana</vt:lpstr>
      <vt:lpstr>Wingdings 2</vt:lpstr>
      <vt:lpstr>Wingdings 3</vt:lpstr>
      <vt:lpstr>Concurso</vt:lpstr>
      <vt:lpstr>  Docente Daniel Pessoa Santana  Faculdade: FBE Curso: Direito</vt:lpstr>
      <vt:lpstr>CIÊNCIA POLÍTICA</vt:lpstr>
      <vt:lpstr>Apresentação do PowerPoint</vt:lpstr>
      <vt:lpstr>Apresentação do PowerPoint</vt:lpstr>
      <vt:lpstr>CIÊNCIA POLÍTICA</vt:lpstr>
      <vt:lpstr>Apresentação do PowerPoint</vt:lpstr>
      <vt:lpstr>A SOCIEDADE</vt:lpstr>
      <vt:lpstr>A SOCIEDADE</vt:lpstr>
      <vt:lpstr>A SOCIEDADE</vt:lpstr>
      <vt:lpstr>A SOCIEDADE E SEUS ELEMENTOS CARACTERÍSTICOS</vt:lpstr>
      <vt:lpstr>A SOCIEDADE E SEUS ELEMENTOS CARACTERÍSTICOS</vt:lpstr>
      <vt:lpstr>O poder social</vt:lpstr>
      <vt:lpstr>SOCIEDADES POLÍTICAS</vt:lpstr>
      <vt:lpstr>DO ESTADO</vt:lpstr>
      <vt:lpstr>DO ESTADO</vt:lpstr>
      <vt:lpstr>DO ESTADO</vt:lpstr>
      <vt:lpstr>ESTADO MODERNO</vt:lpstr>
      <vt:lpstr>FINALIDADES E FUNÇÕES DO ESTADO</vt:lpstr>
      <vt:lpstr>CONCEITO DE ESTADO</vt:lpstr>
      <vt:lpstr>ESTADO E DIREITO</vt:lpstr>
      <vt:lpstr>ESTADO, DIREITO E POLÍTICA</vt:lpstr>
      <vt:lpstr>ESTADO E NAÇÃO</vt:lpstr>
      <vt:lpstr>MUDANÇAS DO ESTADO POR REFORMA E REVOLUÇÃO</vt:lpstr>
      <vt:lpstr>ESTADO E GOVERNO</vt:lpstr>
      <vt:lpstr>Democracia Direta, Semidireta e Representativa</vt:lpstr>
      <vt:lpstr>Apresentação do PowerPoint</vt:lpstr>
      <vt:lpstr>Apresentação do PowerPoint</vt:lpstr>
      <vt:lpstr>REPRESENTAÇÃO POLÍTICA</vt:lpstr>
      <vt:lpstr>Apresentação do PowerPoint</vt:lpstr>
      <vt:lpstr>Apresentação do PowerPoint</vt:lpstr>
      <vt:lpstr>Apresentação do PowerPoint</vt:lpstr>
      <vt:lpstr>SUFRÁGIO</vt:lpstr>
      <vt:lpstr>Apresentação do PowerPoint</vt:lpstr>
      <vt:lpstr>Apresentação do PowerPoint</vt:lpstr>
      <vt:lpstr>Apresentação do PowerPoint</vt:lpstr>
      <vt:lpstr>SISTEMAS DE REPRESENTAÇÃO</vt:lpstr>
      <vt:lpstr>Apresentação do PowerPoint</vt:lpstr>
      <vt:lpstr>Apresentação do PowerPoint</vt:lpstr>
      <vt:lpstr>SEPARAÇÃO DOS PODERES</vt:lpstr>
      <vt:lpstr>Apresentação do PowerPoint</vt:lpstr>
      <vt:lpstr>Apresentação do PowerPoint</vt:lpstr>
      <vt:lpstr>FORMAS DE GOVERNO</vt:lpstr>
      <vt:lpstr>SISTEMAS DE GOVERNO</vt:lpstr>
      <vt:lpstr>Apresentação do PowerPoint</vt:lpstr>
      <vt:lpstr>Apresentação do PowerPoint</vt:lpstr>
      <vt:lpstr>Apresentação do PowerPoint</vt:lpstr>
      <vt:lpstr>SISTEMAS DE GOVERNO</vt:lpstr>
      <vt:lpstr>SISTEMAS DE GOVERNO</vt:lpstr>
      <vt:lpstr>Apresentação do PowerPoint</vt:lpstr>
      <vt:lpstr>ESTADO FEDERAL</vt:lpstr>
      <vt:lpstr>Apresentação do PowerPoint</vt:lpstr>
      <vt:lpstr>Apresentação do PowerPoint</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DE TRABALHO</dc:title>
  <dc:creator>daniel</dc:creator>
  <cp:lastModifiedBy>Daniel Pessoa Santana</cp:lastModifiedBy>
  <cp:revision>12</cp:revision>
  <dcterms:created xsi:type="dcterms:W3CDTF">2018-04-15T11:19:39Z</dcterms:created>
  <dcterms:modified xsi:type="dcterms:W3CDTF">2024-06-10T20:38:38Z</dcterms:modified>
</cp:coreProperties>
</file>