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5" r:id="rId3"/>
    <p:sldId id="257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B08420-2716-458C-A031-1B2DE8292AAB}" v="38" dt="2024-05-06T19:35:53.3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Pessoa Santana" userId="5cbe2b8100c0f0f3" providerId="LiveId" clId="{E4B08420-2716-458C-A031-1B2DE8292AAB}"/>
    <pc:docChg chg="undo redo custSel addSld delSld modSld">
      <pc:chgData name="Daniel Pessoa Santana" userId="5cbe2b8100c0f0f3" providerId="LiveId" clId="{E4B08420-2716-458C-A031-1B2DE8292AAB}" dt="2024-05-06T21:42:26.186" v="4800" actId="27636"/>
      <pc:docMkLst>
        <pc:docMk/>
      </pc:docMkLst>
      <pc:sldChg chg="addSp delSp modSp mod">
        <pc:chgData name="Daniel Pessoa Santana" userId="5cbe2b8100c0f0f3" providerId="LiveId" clId="{E4B08420-2716-458C-A031-1B2DE8292AAB}" dt="2024-04-22T21:07:02.291" v="192" actId="114"/>
        <pc:sldMkLst>
          <pc:docMk/>
          <pc:sldMk cId="0" sldId="256"/>
        </pc:sldMkLst>
        <pc:spChg chg="mod">
          <ac:chgData name="Daniel Pessoa Santana" userId="5cbe2b8100c0f0f3" providerId="LiveId" clId="{E4B08420-2716-458C-A031-1B2DE8292AAB}" dt="2024-04-22T21:07:02.291" v="192" actId="114"/>
          <ac:spMkLst>
            <pc:docMk/>
            <pc:sldMk cId="0" sldId="256"/>
            <ac:spMk id="2" creationId="{00000000-0000-0000-0000-000000000000}"/>
          </ac:spMkLst>
        </pc:spChg>
        <pc:picChg chg="add mod">
          <ac:chgData name="Daniel Pessoa Santana" userId="5cbe2b8100c0f0f3" providerId="LiveId" clId="{E4B08420-2716-458C-A031-1B2DE8292AAB}" dt="2024-04-22T21:02:02.575" v="36" actId="931"/>
          <ac:picMkLst>
            <pc:docMk/>
            <pc:sldMk cId="0" sldId="256"/>
            <ac:picMk id="4" creationId="{06DBAF63-FC3D-10A8-48D9-F3F4BA3F15A2}"/>
          </ac:picMkLst>
        </pc:picChg>
        <pc:picChg chg="del">
          <ac:chgData name="Daniel Pessoa Santana" userId="5cbe2b8100c0f0f3" providerId="LiveId" clId="{E4B08420-2716-458C-A031-1B2DE8292AAB}" dt="2024-04-22T21:01:33.934" v="23" actId="478"/>
          <ac:picMkLst>
            <pc:docMk/>
            <pc:sldMk cId="0" sldId="256"/>
            <ac:picMk id="5" creationId="{00000000-0000-0000-0000-000000000000}"/>
          </ac:picMkLst>
        </pc:picChg>
        <pc:picChg chg="add mod ord">
          <ac:chgData name="Daniel Pessoa Santana" userId="5cbe2b8100c0f0f3" providerId="LiveId" clId="{E4B08420-2716-458C-A031-1B2DE8292AAB}" dt="2024-04-22T21:04:58.451" v="123" actId="14100"/>
          <ac:picMkLst>
            <pc:docMk/>
            <pc:sldMk cId="0" sldId="256"/>
            <ac:picMk id="7" creationId="{983141E6-3150-6B0B-F415-D3B348506CBC}"/>
          </ac:picMkLst>
        </pc:picChg>
      </pc:sldChg>
      <pc:sldChg chg="add">
        <pc:chgData name="Daniel Pessoa Santana" userId="5cbe2b8100c0f0f3" providerId="LiveId" clId="{E4B08420-2716-458C-A031-1B2DE8292AAB}" dt="2024-04-22T21:09:53.068" v="413"/>
        <pc:sldMkLst>
          <pc:docMk/>
          <pc:sldMk cId="3305397391" sldId="257"/>
        </pc:sldMkLst>
        <pc:spChg chg="mod">
          <ac:chgData name="Daniel Pessoa Santana" userId="5cbe2b8100c0f0f3" providerId="LiveId" clId="{E4B08420-2716-458C-A031-1B2DE8292AAB}" dt="2024-04-22T21:00:20.820" v="22" actId="14100"/>
          <ac:spMkLst>
            <pc:docMk/>
            <pc:sldMk cId="3305397391" sldId="257"/>
            <ac:spMk id="2" creationId="{00000000-0000-0000-0000-000000000000}"/>
          </ac:spMkLst>
        </pc:spChg>
        <pc:spChg chg="mod">
          <ac:chgData name="Daniel Pessoa Santana" userId="5cbe2b8100c0f0f3" providerId="LiveId" clId="{E4B08420-2716-458C-A031-1B2DE8292AAB}" dt="2024-04-22T21:06:10.126" v="153" actId="255"/>
          <ac:spMkLst>
            <pc:docMk/>
            <pc:sldMk cId="3305397391" sldId="257"/>
            <ac:spMk id="6" creationId="{00000000-0000-0000-0000-000000000000}"/>
          </ac:spMkLst>
        </pc:spChg>
      </pc:sldChg>
      <pc:sldChg chg="del">
        <pc:chgData name="Daniel Pessoa Santana" userId="5cbe2b8100c0f0f3" providerId="LiveId" clId="{E4B08420-2716-458C-A031-1B2DE8292AAB}" dt="2024-04-22T21:23:00.563" v="1274" actId="47"/>
        <pc:sldMkLst>
          <pc:docMk/>
          <pc:sldMk cId="0" sldId="259"/>
        </pc:sldMkLst>
      </pc:sldChg>
      <pc:sldChg chg="del">
        <pc:chgData name="Daniel Pessoa Santana" userId="5cbe2b8100c0f0f3" providerId="LiveId" clId="{E4B08420-2716-458C-A031-1B2DE8292AAB}" dt="2024-04-22T21:22:59.371" v="1273" actId="47"/>
        <pc:sldMkLst>
          <pc:docMk/>
          <pc:sldMk cId="0" sldId="260"/>
        </pc:sldMkLst>
      </pc:sldChg>
      <pc:sldChg chg="del">
        <pc:chgData name="Daniel Pessoa Santana" userId="5cbe2b8100c0f0f3" providerId="LiveId" clId="{E4B08420-2716-458C-A031-1B2DE8292AAB}" dt="2024-04-22T21:22:57.509" v="1271" actId="47"/>
        <pc:sldMkLst>
          <pc:docMk/>
          <pc:sldMk cId="0" sldId="262"/>
        </pc:sldMkLst>
      </pc:sldChg>
      <pc:sldChg chg="del">
        <pc:chgData name="Daniel Pessoa Santana" userId="5cbe2b8100c0f0f3" providerId="LiveId" clId="{E4B08420-2716-458C-A031-1B2DE8292AAB}" dt="2024-04-22T21:22:56.552" v="1270" actId="47"/>
        <pc:sldMkLst>
          <pc:docMk/>
          <pc:sldMk cId="0" sldId="263"/>
        </pc:sldMkLst>
      </pc:sldChg>
      <pc:sldChg chg="del">
        <pc:chgData name="Daniel Pessoa Santana" userId="5cbe2b8100c0f0f3" providerId="LiveId" clId="{E4B08420-2716-458C-A031-1B2DE8292AAB}" dt="2024-04-22T21:22:58.391" v="1272" actId="47"/>
        <pc:sldMkLst>
          <pc:docMk/>
          <pc:sldMk cId="0" sldId="264"/>
        </pc:sldMkLst>
      </pc:sldChg>
      <pc:sldChg chg="modSp mod">
        <pc:chgData name="Daniel Pessoa Santana" userId="5cbe2b8100c0f0f3" providerId="LiveId" clId="{E4B08420-2716-458C-A031-1B2DE8292AAB}" dt="2024-04-22T21:09:29.623" v="410" actId="20577"/>
        <pc:sldMkLst>
          <pc:docMk/>
          <pc:sldMk cId="0" sldId="265"/>
        </pc:sldMkLst>
        <pc:spChg chg="mod">
          <ac:chgData name="Daniel Pessoa Santana" userId="5cbe2b8100c0f0f3" providerId="LiveId" clId="{E4B08420-2716-458C-A031-1B2DE8292AAB}" dt="2024-04-22T21:09:29.623" v="410" actId="20577"/>
          <ac:spMkLst>
            <pc:docMk/>
            <pc:sldMk cId="0" sldId="265"/>
            <ac:spMk id="2" creationId="{00000000-0000-0000-0000-000000000000}"/>
          </ac:spMkLst>
        </pc:spChg>
        <pc:spChg chg="mod">
          <ac:chgData name="Daniel Pessoa Santana" userId="5cbe2b8100c0f0f3" providerId="LiveId" clId="{E4B08420-2716-458C-A031-1B2DE8292AAB}" dt="2024-04-22T21:06:54.837" v="190" actId="114"/>
          <ac:spMkLst>
            <pc:docMk/>
            <pc:sldMk cId="0" sldId="265"/>
            <ac:spMk id="3" creationId="{00000000-0000-0000-0000-000000000000}"/>
          </ac:spMkLst>
        </pc:spChg>
      </pc:sldChg>
      <pc:sldChg chg="del">
        <pc:chgData name="Daniel Pessoa Santana" userId="5cbe2b8100c0f0f3" providerId="LiveId" clId="{E4B08420-2716-458C-A031-1B2DE8292AAB}" dt="2024-04-22T21:22:55.562" v="1269" actId="47"/>
        <pc:sldMkLst>
          <pc:docMk/>
          <pc:sldMk cId="0" sldId="267"/>
        </pc:sldMkLst>
      </pc:sldChg>
      <pc:sldChg chg="del">
        <pc:chgData name="Daniel Pessoa Santana" userId="5cbe2b8100c0f0f3" providerId="LiveId" clId="{E4B08420-2716-458C-A031-1B2DE8292AAB}" dt="2024-04-22T21:22:54.493" v="1268" actId="47"/>
        <pc:sldMkLst>
          <pc:docMk/>
          <pc:sldMk cId="0" sldId="268"/>
        </pc:sldMkLst>
      </pc:sldChg>
      <pc:sldChg chg="del">
        <pc:chgData name="Daniel Pessoa Santana" userId="5cbe2b8100c0f0f3" providerId="LiveId" clId="{E4B08420-2716-458C-A031-1B2DE8292AAB}" dt="2024-04-22T21:22:53.411" v="1267" actId="47"/>
        <pc:sldMkLst>
          <pc:docMk/>
          <pc:sldMk cId="0" sldId="269"/>
        </pc:sldMkLst>
      </pc:sldChg>
      <pc:sldChg chg="addSp delSp modSp add mod">
        <pc:chgData name="Daniel Pessoa Santana" userId="5cbe2b8100c0f0f3" providerId="LiveId" clId="{E4B08420-2716-458C-A031-1B2DE8292AAB}" dt="2024-04-22T21:14:34.227" v="677" actId="27636"/>
        <pc:sldMkLst>
          <pc:docMk/>
          <pc:sldMk cId="1142240226" sldId="270"/>
        </pc:sldMkLst>
        <pc:spChg chg="mod">
          <ac:chgData name="Daniel Pessoa Santana" userId="5cbe2b8100c0f0f3" providerId="LiveId" clId="{E4B08420-2716-458C-A031-1B2DE8292AAB}" dt="2024-04-22T21:14:34.227" v="677" actId="27636"/>
          <ac:spMkLst>
            <pc:docMk/>
            <pc:sldMk cId="1142240226" sldId="270"/>
            <ac:spMk id="2" creationId="{00000000-0000-0000-0000-000000000000}"/>
          </ac:spMkLst>
        </pc:spChg>
        <pc:spChg chg="del mod">
          <ac:chgData name="Daniel Pessoa Santana" userId="5cbe2b8100c0f0f3" providerId="LiveId" clId="{E4B08420-2716-458C-A031-1B2DE8292AAB}" dt="2024-04-22T21:14:29.249" v="674" actId="21"/>
          <ac:spMkLst>
            <pc:docMk/>
            <pc:sldMk cId="1142240226" sldId="270"/>
            <ac:spMk id="3" creationId="{00000000-0000-0000-0000-000000000000}"/>
          </ac:spMkLst>
        </pc:spChg>
        <pc:spChg chg="add del mod">
          <ac:chgData name="Daniel Pessoa Santana" userId="5cbe2b8100c0f0f3" providerId="LiveId" clId="{E4B08420-2716-458C-A031-1B2DE8292AAB}" dt="2024-04-22T21:14:31.404" v="675" actId="21"/>
          <ac:spMkLst>
            <pc:docMk/>
            <pc:sldMk cId="1142240226" sldId="270"/>
            <ac:spMk id="5" creationId="{4F9D1074-8503-31A2-C3D2-3AD76803B0EB}"/>
          </ac:spMkLst>
        </pc:spChg>
      </pc:sldChg>
      <pc:sldChg chg="modSp add mod">
        <pc:chgData name="Daniel Pessoa Santana" userId="5cbe2b8100c0f0f3" providerId="LiveId" clId="{E4B08420-2716-458C-A031-1B2DE8292AAB}" dt="2024-04-22T21:21:15.107" v="1217" actId="20577"/>
        <pc:sldMkLst>
          <pc:docMk/>
          <pc:sldMk cId="100315387" sldId="271"/>
        </pc:sldMkLst>
        <pc:spChg chg="mod">
          <ac:chgData name="Daniel Pessoa Santana" userId="5cbe2b8100c0f0f3" providerId="LiveId" clId="{E4B08420-2716-458C-A031-1B2DE8292AAB}" dt="2024-04-22T21:21:15.107" v="1217" actId="20577"/>
          <ac:spMkLst>
            <pc:docMk/>
            <pc:sldMk cId="100315387" sldId="271"/>
            <ac:spMk id="2" creationId="{00000000-0000-0000-0000-000000000000}"/>
          </ac:spMkLst>
        </pc:spChg>
      </pc:sldChg>
      <pc:sldChg chg="addSp delSp modSp add mod">
        <pc:chgData name="Daniel Pessoa Santana" userId="5cbe2b8100c0f0f3" providerId="LiveId" clId="{E4B08420-2716-458C-A031-1B2DE8292AAB}" dt="2024-04-22T21:22:44.864" v="1265" actId="1076"/>
        <pc:sldMkLst>
          <pc:docMk/>
          <pc:sldMk cId="3499448509" sldId="272"/>
        </pc:sldMkLst>
        <pc:spChg chg="mod">
          <ac:chgData name="Daniel Pessoa Santana" userId="5cbe2b8100c0f0f3" providerId="LiveId" clId="{E4B08420-2716-458C-A031-1B2DE8292AAB}" dt="2024-04-22T21:22:44.864" v="1265" actId="1076"/>
          <ac:spMkLst>
            <pc:docMk/>
            <pc:sldMk cId="3499448509" sldId="272"/>
            <ac:spMk id="2" creationId="{00000000-0000-0000-0000-000000000000}"/>
          </ac:spMkLst>
        </pc:spChg>
        <pc:spChg chg="del mod">
          <ac:chgData name="Daniel Pessoa Santana" userId="5cbe2b8100c0f0f3" providerId="LiveId" clId="{E4B08420-2716-458C-A031-1B2DE8292AAB}" dt="2024-04-22T21:22:25.831" v="1260" actId="21"/>
          <ac:spMkLst>
            <pc:docMk/>
            <pc:sldMk cId="3499448509" sldId="272"/>
            <ac:spMk id="3" creationId="{00000000-0000-0000-0000-000000000000}"/>
          </ac:spMkLst>
        </pc:spChg>
        <pc:spChg chg="add del mod">
          <ac:chgData name="Daniel Pessoa Santana" userId="5cbe2b8100c0f0f3" providerId="LiveId" clId="{E4B08420-2716-458C-A031-1B2DE8292AAB}" dt="2024-04-22T21:22:29.067" v="1261" actId="21"/>
          <ac:spMkLst>
            <pc:docMk/>
            <pc:sldMk cId="3499448509" sldId="272"/>
            <ac:spMk id="5" creationId="{E0442863-DF63-959A-62F6-59C4E2BA2AF4}"/>
          </ac:spMkLst>
        </pc:spChg>
      </pc:sldChg>
      <pc:sldChg chg="modSp add mod">
        <pc:chgData name="Daniel Pessoa Santana" userId="5cbe2b8100c0f0f3" providerId="LiveId" clId="{E4B08420-2716-458C-A031-1B2DE8292AAB}" dt="2024-04-22T21:26:30.820" v="1458" actId="20577"/>
        <pc:sldMkLst>
          <pc:docMk/>
          <pc:sldMk cId="3969671414" sldId="273"/>
        </pc:sldMkLst>
        <pc:spChg chg="mod">
          <ac:chgData name="Daniel Pessoa Santana" userId="5cbe2b8100c0f0f3" providerId="LiveId" clId="{E4B08420-2716-458C-A031-1B2DE8292AAB}" dt="2024-04-22T21:26:30.820" v="1458" actId="20577"/>
          <ac:spMkLst>
            <pc:docMk/>
            <pc:sldMk cId="3969671414" sldId="273"/>
            <ac:spMk id="2" creationId="{00000000-0000-0000-0000-000000000000}"/>
          </ac:spMkLst>
        </pc:spChg>
        <pc:spChg chg="mod">
          <ac:chgData name="Daniel Pessoa Santana" userId="5cbe2b8100c0f0f3" providerId="LiveId" clId="{E4B08420-2716-458C-A031-1B2DE8292AAB}" dt="2024-04-22T21:23:09.008" v="1305" actId="20577"/>
          <ac:spMkLst>
            <pc:docMk/>
            <pc:sldMk cId="3969671414" sldId="273"/>
            <ac:spMk id="3" creationId="{00000000-0000-0000-0000-000000000000}"/>
          </ac:spMkLst>
        </pc:spChg>
      </pc:sldChg>
      <pc:sldChg chg="modSp add mod">
        <pc:chgData name="Daniel Pessoa Santana" userId="5cbe2b8100c0f0f3" providerId="LiveId" clId="{E4B08420-2716-458C-A031-1B2DE8292AAB}" dt="2024-04-22T21:27:50.024" v="1517" actId="20577"/>
        <pc:sldMkLst>
          <pc:docMk/>
          <pc:sldMk cId="4189382691" sldId="274"/>
        </pc:sldMkLst>
        <pc:spChg chg="mod">
          <ac:chgData name="Daniel Pessoa Santana" userId="5cbe2b8100c0f0f3" providerId="LiveId" clId="{E4B08420-2716-458C-A031-1B2DE8292AAB}" dt="2024-04-22T21:27:50.024" v="1517" actId="20577"/>
          <ac:spMkLst>
            <pc:docMk/>
            <pc:sldMk cId="4189382691" sldId="274"/>
            <ac:spMk id="2" creationId="{00000000-0000-0000-0000-000000000000}"/>
          </ac:spMkLst>
        </pc:spChg>
      </pc:sldChg>
      <pc:sldChg chg="addSp delSp modSp add mod">
        <pc:chgData name="Daniel Pessoa Santana" userId="5cbe2b8100c0f0f3" providerId="LiveId" clId="{E4B08420-2716-458C-A031-1B2DE8292AAB}" dt="2024-04-22T21:29:02.829" v="1561" actId="22"/>
        <pc:sldMkLst>
          <pc:docMk/>
          <pc:sldMk cId="1331778325" sldId="275"/>
        </pc:sldMkLst>
        <pc:spChg chg="mod">
          <ac:chgData name="Daniel Pessoa Santana" userId="5cbe2b8100c0f0f3" providerId="LiveId" clId="{E4B08420-2716-458C-A031-1B2DE8292AAB}" dt="2024-04-22T21:28:58.343" v="1559" actId="1076"/>
          <ac:spMkLst>
            <pc:docMk/>
            <pc:sldMk cId="1331778325" sldId="275"/>
            <ac:spMk id="2" creationId="{00000000-0000-0000-0000-000000000000}"/>
          </ac:spMkLst>
        </pc:spChg>
        <pc:spChg chg="add del">
          <ac:chgData name="Daniel Pessoa Santana" userId="5cbe2b8100c0f0f3" providerId="LiveId" clId="{E4B08420-2716-458C-A031-1B2DE8292AAB}" dt="2024-04-22T21:29:02.829" v="1561" actId="22"/>
          <ac:spMkLst>
            <pc:docMk/>
            <pc:sldMk cId="1331778325" sldId="275"/>
            <ac:spMk id="5" creationId="{5168E0D1-3DB1-7E01-EFDD-6078C374ABEA}"/>
          </ac:spMkLst>
        </pc:spChg>
      </pc:sldChg>
      <pc:sldChg chg="modSp add mod">
        <pc:chgData name="Daniel Pessoa Santana" userId="5cbe2b8100c0f0f3" providerId="LiveId" clId="{E4B08420-2716-458C-A031-1B2DE8292AAB}" dt="2024-04-22T21:31:37.683" v="1842" actId="27636"/>
        <pc:sldMkLst>
          <pc:docMk/>
          <pc:sldMk cId="1989868322" sldId="276"/>
        </pc:sldMkLst>
        <pc:spChg chg="mod">
          <ac:chgData name="Daniel Pessoa Santana" userId="5cbe2b8100c0f0f3" providerId="LiveId" clId="{E4B08420-2716-458C-A031-1B2DE8292AAB}" dt="2024-04-22T21:31:37.683" v="1842" actId="27636"/>
          <ac:spMkLst>
            <pc:docMk/>
            <pc:sldMk cId="1989868322" sldId="276"/>
            <ac:spMk id="2" creationId="{00000000-0000-0000-0000-000000000000}"/>
          </ac:spMkLst>
        </pc:spChg>
        <pc:spChg chg="mod">
          <ac:chgData name="Daniel Pessoa Santana" userId="5cbe2b8100c0f0f3" providerId="LiveId" clId="{E4B08420-2716-458C-A031-1B2DE8292AAB}" dt="2024-04-22T21:29:25.791" v="1605" actId="255"/>
          <ac:spMkLst>
            <pc:docMk/>
            <pc:sldMk cId="1989868322" sldId="276"/>
            <ac:spMk id="3" creationId="{00000000-0000-0000-0000-000000000000}"/>
          </ac:spMkLst>
        </pc:spChg>
      </pc:sldChg>
      <pc:sldChg chg="modSp add del mod">
        <pc:chgData name="Daniel Pessoa Santana" userId="5cbe2b8100c0f0f3" providerId="LiveId" clId="{E4B08420-2716-458C-A031-1B2DE8292AAB}" dt="2024-04-29T20:22:42.500" v="2173" actId="20577"/>
        <pc:sldMkLst>
          <pc:docMk/>
          <pc:sldMk cId="1093242114" sldId="277"/>
        </pc:sldMkLst>
        <pc:spChg chg="mod">
          <ac:chgData name="Daniel Pessoa Santana" userId="5cbe2b8100c0f0f3" providerId="LiveId" clId="{E4B08420-2716-458C-A031-1B2DE8292AAB}" dt="2024-04-29T20:22:42.500" v="2173" actId="20577"/>
          <ac:spMkLst>
            <pc:docMk/>
            <pc:sldMk cId="1093242114" sldId="277"/>
            <ac:spMk id="2" creationId="{00000000-0000-0000-0000-000000000000}"/>
          </ac:spMkLst>
        </pc:spChg>
      </pc:sldChg>
      <pc:sldChg chg="modSp new mod">
        <pc:chgData name="Daniel Pessoa Santana" userId="5cbe2b8100c0f0f3" providerId="LiveId" clId="{E4B08420-2716-458C-A031-1B2DE8292AAB}" dt="2024-04-29T20:32:10.456" v="2659" actId="1076"/>
        <pc:sldMkLst>
          <pc:docMk/>
          <pc:sldMk cId="4018755765" sldId="278"/>
        </pc:sldMkLst>
        <pc:spChg chg="mod">
          <ac:chgData name="Daniel Pessoa Santana" userId="5cbe2b8100c0f0f3" providerId="LiveId" clId="{E4B08420-2716-458C-A031-1B2DE8292AAB}" dt="2024-04-29T20:27:16.925" v="2658" actId="20577"/>
          <ac:spMkLst>
            <pc:docMk/>
            <pc:sldMk cId="4018755765" sldId="278"/>
            <ac:spMk id="2" creationId="{69C8EF1B-C126-1E3B-F0F7-8D98B6E82788}"/>
          </ac:spMkLst>
        </pc:spChg>
        <pc:spChg chg="mod">
          <ac:chgData name="Daniel Pessoa Santana" userId="5cbe2b8100c0f0f3" providerId="LiveId" clId="{E4B08420-2716-458C-A031-1B2DE8292AAB}" dt="2024-04-29T20:32:10.456" v="2659" actId="1076"/>
          <ac:spMkLst>
            <pc:docMk/>
            <pc:sldMk cId="4018755765" sldId="278"/>
            <ac:spMk id="3" creationId="{9827B612-57E5-F220-36BD-A43DF2E5060C}"/>
          </ac:spMkLst>
        </pc:spChg>
      </pc:sldChg>
      <pc:sldChg chg="new del">
        <pc:chgData name="Daniel Pessoa Santana" userId="5cbe2b8100c0f0f3" providerId="LiveId" clId="{E4B08420-2716-458C-A031-1B2DE8292AAB}" dt="2024-04-29T20:32:16.472" v="2661" actId="47"/>
        <pc:sldMkLst>
          <pc:docMk/>
          <pc:sldMk cId="699680400" sldId="279"/>
        </pc:sldMkLst>
      </pc:sldChg>
      <pc:sldChg chg="modSp add mod">
        <pc:chgData name="Daniel Pessoa Santana" userId="5cbe2b8100c0f0f3" providerId="LiveId" clId="{E4B08420-2716-458C-A031-1B2DE8292AAB}" dt="2024-04-29T21:24:36.720" v="2926" actId="20577"/>
        <pc:sldMkLst>
          <pc:docMk/>
          <pc:sldMk cId="902745978" sldId="279"/>
        </pc:sldMkLst>
        <pc:spChg chg="mod">
          <ac:chgData name="Daniel Pessoa Santana" userId="5cbe2b8100c0f0f3" providerId="LiveId" clId="{E4B08420-2716-458C-A031-1B2DE8292AAB}" dt="2024-04-29T21:24:36.720" v="2926" actId="20577"/>
          <ac:spMkLst>
            <pc:docMk/>
            <pc:sldMk cId="902745978" sldId="279"/>
            <ac:spMk id="2" creationId="{00000000-0000-0000-0000-000000000000}"/>
          </ac:spMkLst>
        </pc:spChg>
        <pc:spChg chg="mod">
          <ac:chgData name="Daniel Pessoa Santana" userId="5cbe2b8100c0f0f3" providerId="LiveId" clId="{E4B08420-2716-458C-A031-1B2DE8292AAB}" dt="2024-04-29T20:32:26.630" v="2694" actId="20577"/>
          <ac:spMkLst>
            <pc:docMk/>
            <pc:sldMk cId="902745978" sldId="279"/>
            <ac:spMk id="3" creationId="{00000000-0000-0000-0000-000000000000}"/>
          </ac:spMkLst>
        </pc:spChg>
      </pc:sldChg>
      <pc:sldChg chg="modSp new mod">
        <pc:chgData name="Daniel Pessoa Santana" userId="5cbe2b8100c0f0f3" providerId="LiveId" clId="{E4B08420-2716-458C-A031-1B2DE8292AAB}" dt="2024-04-29T21:32:42.514" v="3123" actId="1076"/>
        <pc:sldMkLst>
          <pc:docMk/>
          <pc:sldMk cId="1126416768" sldId="280"/>
        </pc:sldMkLst>
        <pc:spChg chg="mod">
          <ac:chgData name="Daniel Pessoa Santana" userId="5cbe2b8100c0f0f3" providerId="LiveId" clId="{E4B08420-2716-458C-A031-1B2DE8292AAB}" dt="2024-04-29T21:32:42.514" v="3123" actId="1076"/>
          <ac:spMkLst>
            <pc:docMk/>
            <pc:sldMk cId="1126416768" sldId="280"/>
            <ac:spMk id="2" creationId="{403CBDC3-F629-3F12-05DE-D730864611AE}"/>
          </ac:spMkLst>
        </pc:spChg>
        <pc:spChg chg="mod">
          <ac:chgData name="Daniel Pessoa Santana" userId="5cbe2b8100c0f0f3" providerId="LiveId" clId="{E4B08420-2716-458C-A031-1B2DE8292AAB}" dt="2024-04-29T21:24:52.183" v="2937" actId="122"/>
          <ac:spMkLst>
            <pc:docMk/>
            <pc:sldMk cId="1126416768" sldId="280"/>
            <ac:spMk id="3" creationId="{C18FE498-E8B0-27FD-A5A3-E87DB202D926}"/>
          </ac:spMkLst>
        </pc:spChg>
      </pc:sldChg>
      <pc:sldChg chg="modSp add mod">
        <pc:chgData name="Daniel Pessoa Santana" userId="5cbe2b8100c0f0f3" providerId="LiveId" clId="{E4B08420-2716-458C-A031-1B2DE8292AAB}" dt="2024-04-29T21:35:31.833" v="3231" actId="1076"/>
        <pc:sldMkLst>
          <pc:docMk/>
          <pc:sldMk cId="351099390" sldId="281"/>
        </pc:sldMkLst>
        <pc:spChg chg="mod">
          <ac:chgData name="Daniel Pessoa Santana" userId="5cbe2b8100c0f0f3" providerId="LiveId" clId="{E4B08420-2716-458C-A031-1B2DE8292AAB}" dt="2024-04-29T21:35:31.833" v="3231" actId="1076"/>
          <ac:spMkLst>
            <pc:docMk/>
            <pc:sldMk cId="351099390" sldId="281"/>
            <ac:spMk id="2" creationId="{403CBDC3-F629-3F12-05DE-D730864611AE}"/>
          </ac:spMkLst>
        </pc:spChg>
      </pc:sldChg>
      <pc:sldChg chg="add del">
        <pc:chgData name="Daniel Pessoa Santana" userId="5cbe2b8100c0f0f3" providerId="LiveId" clId="{E4B08420-2716-458C-A031-1B2DE8292AAB}" dt="2024-04-29T21:42:49.116" v="3338" actId="47"/>
        <pc:sldMkLst>
          <pc:docMk/>
          <pc:sldMk cId="2059426508" sldId="282"/>
        </pc:sldMkLst>
      </pc:sldChg>
      <pc:sldChg chg="modSp new mod">
        <pc:chgData name="Daniel Pessoa Santana" userId="5cbe2b8100c0f0f3" providerId="LiveId" clId="{E4B08420-2716-458C-A031-1B2DE8292AAB}" dt="2024-04-29T21:42:30.257" v="3337" actId="1076"/>
        <pc:sldMkLst>
          <pc:docMk/>
          <pc:sldMk cId="3860339204" sldId="283"/>
        </pc:sldMkLst>
        <pc:spChg chg="mod">
          <ac:chgData name="Daniel Pessoa Santana" userId="5cbe2b8100c0f0f3" providerId="LiveId" clId="{E4B08420-2716-458C-A031-1B2DE8292AAB}" dt="2024-04-29T21:42:30.257" v="3337" actId="1076"/>
          <ac:spMkLst>
            <pc:docMk/>
            <pc:sldMk cId="3860339204" sldId="283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4-29T21:42:03.808" v="3334" actId="122"/>
          <ac:spMkLst>
            <pc:docMk/>
            <pc:sldMk cId="3860339204" sldId="283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21:36:32.339" v="4657" actId="255"/>
        <pc:sldMkLst>
          <pc:docMk/>
          <pc:sldMk cId="2431822594" sldId="284"/>
        </pc:sldMkLst>
        <pc:spChg chg="mod">
          <ac:chgData name="Daniel Pessoa Santana" userId="5cbe2b8100c0f0f3" providerId="LiveId" clId="{E4B08420-2716-458C-A031-1B2DE8292AAB}" dt="2024-05-06T21:36:32.339" v="4657" actId="255"/>
          <ac:spMkLst>
            <pc:docMk/>
            <pc:sldMk cId="2431822594" sldId="284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18:09.019" v="3356" actId="20577"/>
          <ac:spMkLst>
            <pc:docMk/>
            <pc:sldMk cId="2431822594" sldId="284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21:41:26.550" v="4691" actId="27636"/>
        <pc:sldMkLst>
          <pc:docMk/>
          <pc:sldMk cId="2953101968" sldId="285"/>
        </pc:sldMkLst>
        <pc:spChg chg="mod">
          <ac:chgData name="Daniel Pessoa Santana" userId="5cbe2b8100c0f0f3" providerId="LiveId" clId="{E4B08420-2716-458C-A031-1B2DE8292AAB}" dt="2024-05-06T21:41:26.550" v="4691" actId="27636"/>
          <ac:spMkLst>
            <pc:docMk/>
            <pc:sldMk cId="2953101968" sldId="285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21:43.015" v="3695" actId="20577"/>
          <ac:spMkLst>
            <pc:docMk/>
            <pc:sldMk cId="2953101968" sldId="285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19:27:26.844" v="4012" actId="123"/>
        <pc:sldMkLst>
          <pc:docMk/>
          <pc:sldMk cId="1947164333" sldId="286"/>
        </pc:sldMkLst>
        <pc:spChg chg="mod">
          <ac:chgData name="Daniel Pessoa Santana" userId="5cbe2b8100c0f0f3" providerId="LiveId" clId="{E4B08420-2716-458C-A031-1B2DE8292AAB}" dt="2024-05-06T19:27:26.844" v="4012" actId="123"/>
          <ac:spMkLst>
            <pc:docMk/>
            <pc:sldMk cId="1947164333" sldId="286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26:02.675" v="3968" actId="255"/>
          <ac:spMkLst>
            <pc:docMk/>
            <pc:sldMk cId="1947164333" sldId="286"/>
            <ac:spMk id="3" creationId="{02B14992-A122-41D5-DFE5-7D23474D0B21}"/>
          </ac:spMkLst>
        </pc:spChg>
      </pc:sldChg>
      <pc:sldChg chg="new del">
        <pc:chgData name="Daniel Pessoa Santana" userId="5cbe2b8100c0f0f3" providerId="LiveId" clId="{E4B08420-2716-458C-A031-1B2DE8292AAB}" dt="2024-05-06T19:25:11.743" v="3917" actId="47"/>
        <pc:sldMkLst>
          <pc:docMk/>
          <pc:sldMk cId="3063679908" sldId="286"/>
        </pc:sldMkLst>
      </pc:sldChg>
      <pc:sldChg chg="modSp add mod">
        <pc:chgData name="Daniel Pessoa Santana" userId="5cbe2b8100c0f0f3" providerId="LiveId" clId="{E4B08420-2716-458C-A031-1B2DE8292AAB}" dt="2024-05-06T19:28:52.403" v="4115" actId="20577"/>
        <pc:sldMkLst>
          <pc:docMk/>
          <pc:sldMk cId="3329401956" sldId="287"/>
        </pc:sldMkLst>
        <pc:spChg chg="mod">
          <ac:chgData name="Daniel Pessoa Santana" userId="5cbe2b8100c0f0f3" providerId="LiveId" clId="{E4B08420-2716-458C-A031-1B2DE8292AAB}" dt="2024-05-06T19:28:52.403" v="4115" actId="20577"/>
          <ac:spMkLst>
            <pc:docMk/>
            <pc:sldMk cId="3329401956" sldId="287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26:18.086" v="3997" actId="20577"/>
          <ac:spMkLst>
            <pc:docMk/>
            <pc:sldMk cId="3329401956" sldId="287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19:28:59.064" v="4116" actId="1076"/>
        <pc:sldMkLst>
          <pc:docMk/>
          <pc:sldMk cId="981035686" sldId="288"/>
        </pc:sldMkLst>
        <pc:spChg chg="mod">
          <ac:chgData name="Daniel Pessoa Santana" userId="5cbe2b8100c0f0f3" providerId="LiveId" clId="{E4B08420-2716-458C-A031-1B2DE8292AAB}" dt="2024-05-06T19:28:59.064" v="4116" actId="1076"/>
          <ac:spMkLst>
            <pc:docMk/>
            <pc:sldMk cId="981035686" sldId="288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27:47.385" v="4044" actId="20577"/>
          <ac:spMkLst>
            <pc:docMk/>
            <pc:sldMk cId="981035686" sldId="288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19:33:02.449" v="4252" actId="1076"/>
        <pc:sldMkLst>
          <pc:docMk/>
          <pc:sldMk cId="2660697778" sldId="289"/>
        </pc:sldMkLst>
        <pc:spChg chg="mod">
          <ac:chgData name="Daniel Pessoa Santana" userId="5cbe2b8100c0f0f3" providerId="LiveId" clId="{E4B08420-2716-458C-A031-1B2DE8292AAB}" dt="2024-05-06T19:33:02.449" v="4252" actId="1076"/>
          <ac:spMkLst>
            <pc:docMk/>
            <pc:sldMk cId="2660697778" sldId="289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32:29.040" v="4248" actId="1076"/>
          <ac:spMkLst>
            <pc:docMk/>
            <pc:sldMk cId="2660697778" sldId="289"/>
            <ac:spMk id="3" creationId="{02B14992-A122-41D5-DFE5-7D23474D0B21}"/>
          </ac:spMkLst>
        </pc:spChg>
      </pc:sldChg>
      <pc:sldChg chg="modSp add mod">
        <pc:chgData name="Daniel Pessoa Santana" userId="5cbe2b8100c0f0f3" providerId="LiveId" clId="{E4B08420-2716-458C-A031-1B2DE8292AAB}" dt="2024-05-06T21:42:26.186" v="4800" actId="27636"/>
        <pc:sldMkLst>
          <pc:docMk/>
          <pc:sldMk cId="3286014023" sldId="290"/>
        </pc:sldMkLst>
        <pc:spChg chg="mod">
          <ac:chgData name="Daniel Pessoa Santana" userId="5cbe2b8100c0f0f3" providerId="LiveId" clId="{E4B08420-2716-458C-A031-1B2DE8292AAB}" dt="2024-05-06T21:42:26.186" v="4800" actId="27636"/>
          <ac:spMkLst>
            <pc:docMk/>
            <pc:sldMk cId="3286014023" sldId="290"/>
            <ac:spMk id="2" creationId="{7E8C51A8-B418-1D42-5E03-B0BA0224AF79}"/>
          </ac:spMkLst>
        </pc:spChg>
        <pc:spChg chg="mod">
          <ac:chgData name="Daniel Pessoa Santana" userId="5cbe2b8100c0f0f3" providerId="LiveId" clId="{E4B08420-2716-458C-A031-1B2DE8292AAB}" dt="2024-05-06T19:35:53.334" v="4258"/>
          <ac:spMkLst>
            <pc:docMk/>
            <pc:sldMk cId="3286014023" sldId="290"/>
            <ac:spMk id="3" creationId="{02B14992-A122-41D5-DFE5-7D23474D0B2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1AB4F5-DA82-4D56-8CDB-D06EE7FF83CE}" type="datetimeFigureOut">
              <a:rPr lang="pt-BR" smtClean="0"/>
              <a:t>06/05/2024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36EBD0-7DD3-4DB8-9B69-5C70593B6EF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Uma imagem contendo Texto&#10;&#10;Descrição gerada automaticamente">
            <a:extLst>
              <a:ext uri="{FF2B5EF4-FFF2-40B4-BE49-F238E27FC236}">
                <a16:creationId xmlns:a16="http://schemas.microsoft.com/office/drawing/2014/main" id="{983141E6-3150-6B0B-F415-D3B348506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1920" y="4904438"/>
            <a:ext cx="5976664" cy="1953562"/>
          </a:xfrm>
        </p:spPr>
        <p:txBody>
          <a:bodyPr>
            <a:noAutofit/>
          </a:bodyPr>
          <a:lstStyle/>
          <a:p>
            <a:pPr algn="ctr"/>
            <a:r>
              <a:rPr lang="pt-BR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Docente Daniel Pessoa Santana </a:t>
            </a:r>
            <a:br>
              <a:rPr lang="pt-BR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Faculdade: FBE</a:t>
            </a:r>
            <a:br>
              <a:rPr lang="pt-BR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2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Curso: Direito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</p:spPr>
        <p:txBody>
          <a:bodyPr>
            <a:normAutofit/>
          </a:bodyPr>
          <a:lstStyle/>
          <a:p>
            <a:pPr>
              <a:buNone/>
            </a:pPr>
            <a:endParaRPr lang="pt-BR" sz="3200" dirty="0"/>
          </a:p>
          <a:p>
            <a:r>
              <a:rPr lang="pt-BR" sz="3200" dirty="0"/>
              <a:t> </a:t>
            </a:r>
            <a:r>
              <a:rPr lang="pt-BR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Não basta uma reunião de pessoas para que se tenha por constituída uma sociedade; </a:t>
            </a:r>
          </a:p>
          <a:p>
            <a:r>
              <a:rPr lang="pt-BR" sz="1800" dirty="0">
                <a:cs typeface="Times New Roman" panose="02020603050405020304" pitchFamily="18" charset="0"/>
              </a:rPr>
              <a:t> Características: </a:t>
            </a: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Finalidade;</a:t>
            </a: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 Manifestação de conjunto ordenadas; </a:t>
            </a:r>
          </a:p>
          <a:p>
            <a:pPr marL="109728" indent="0">
              <a:buNone/>
            </a:pPr>
            <a:endParaRPr lang="pt-BR" sz="1800" dirty="0"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pt-BR" sz="1800" dirty="0">
                <a:cs typeface="Times New Roman" panose="02020603050405020304" pitchFamily="18" charset="0"/>
              </a:rPr>
              <a:t>As manifestações de conjunto coordenadas devem obedecer três requisitos: </a:t>
            </a:r>
          </a:p>
          <a:p>
            <a:pPr marL="109728" indent="0">
              <a:buNone/>
            </a:pPr>
            <a:endParaRPr lang="pt-BR" sz="1800" dirty="0"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Reiteração </a:t>
            </a: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 Ordem </a:t>
            </a: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 Adequação</a:t>
            </a:r>
          </a:p>
          <a:p>
            <a:endParaRPr lang="pt-BR" sz="3200" dirty="0"/>
          </a:p>
          <a:p>
            <a:pPr marL="109728" indent="0">
              <a:buNone/>
            </a:pPr>
            <a:endParaRPr lang="pt-BR" sz="2200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A SOCIEDADE E SEUS ELEMENTOS CARACTERÍSTICOS</a:t>
            </a:r>
          </a:p>
        </p:txBody>
      </p:sp>
    </p:spTree>
    <p:extLst>
      <p:ext uri="{BB962C8B-B14F-4D97-AF65-F5344CB8AC3E}">
        <p14:creationId xmlns:p14="http://schemas.microsoft.com/office/powerpoint/2010/main" val="1989868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pt-BR" sz="1800" dirty="0">
              <a:cs typeface="Times New Roman" panose="02020603050405020304" pitchFamily="18" charset="0"/>
            </a:endParaRPr>
          </a:p>
          <a:p>
            <a:r>
              <a:rPr lang="pt-BR" sz="2400" dirty="0"/>
              <a:t> O poder social (3° elemento característico)</a:t>
            </a:r>
          </a:p>
          <a:p>
            <a:pPr marL="109728" indent="0">
              <a:buNone/>
            </a:pPr>
            <a:endParaRPr lang="pt-BR" sz="2400" dirty="0"/>
          </a:p>
          <a:p>
            <a:pPr>
              <a:buFontTx/>
              <a:buChar char="-"/>
            </a:pPr>
            <a:r>
              <a:rPr lang="pt-BR" sz="2400" dirty="0"/>
              <a:t>O problema do poder;</a:t>
            </a:r>
          </a:p>
          <a:p>
            <a:pPr marL="109728" indent="0">
              <a:buNone/>
            </a:pPr>
            <a:endParaRPr lang="pt-BR" sz="2400" dirty="0"/>
          </a:p>
          <a:p>
            <a:pPr>
              <a:buFontTx/>
              <a:buChar char="-"/>
            </a:pPr>
            <a:r>
              <a:rPr lang="pt-BR" sz="2400" dirty="0"/>
              <a:t> Características do poder: Socialidade e Bilateralidade.</a:t>
            </a:r>
          </a:p>
          <a:p>
            <a:pPr>
              <a:buFontTx/>
              <a:buChar char="-"/>
            </a:pPr>
            <a:endParaRPr lang="pt-BR" sz="2400" dirty="0"/>
          </a:p>
          <a:p>
            <a:pPr>
              <a:buFontTx/>
              <a:buChar char="-"/>
            </a:pPr>
            <a:r>
              <a:rPr lang="pt-BR" sz="2400" dirty="0"/>
              <a:t> </a:t>
            </a:r>
            <a:r>
              <a:rPr lang="pt-BR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 poder pode ser considerado sob dois aspectos:  como relação ou como processo. </a:t>
            </a:r>
          </a:p>
          <a:p>
            <a:pPr>
              <a:buFontTx/>
              <a:buChar char="-"/>
            </a:pPr>
            <a:endParaRPr lang="pt-BR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pt-BR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Poder x Força Material</a:t>
            </a:r>
          </a:p>
          <a:p>
            <a:pPr>
              <a:buFontTx/>
              <a:buChar char="-"/>
            </a:pPr>
            <a:endParaRPr lang="pt-BR" sz="24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pt-BR" sz="2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Poder x Capacidade Econômica</a:t>
            </a:r>
          </a:p>
          <a:p>
            <a:pPr>
              <a:buFontTx/>
              <a:buChar char="-"/>
            </a:pP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A SOCIEDADE E SEUS ELEMENTOS CARACTERÍSTICOS</a:t>
            </a:r>
          </a:p>
        </p:txBody>
      </p:sp>
    </p:spTree>
    <p:extLst>
      <p:ext uri="{BB962C8B-B14F-4D97-AF65-F5344CB8AC3E}">
        <p14:creationId xmlns:p14="http://schemas.microsoft.com/office/powerpoint/2010/main" val="1093242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9C8EF1B-C126-1E3B-F0F7-8D98B6E82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 Fim da idade média – povo como unidade e fonte de direitos e de poder; </a:t>
            </a:r>
          </a:p>
          <a:p>
            <a:endParaRPr lang="pt-BR" dirty="0"/>
          </a:p>
          <a:p>
            <a:r>
              <a:rPr lang="pt-BR" dirty="0"/>
              <a:t> Poder x direito; </a:t>
            </a:r>
          </a:p>
          <a:p>
            <a:endParaRPr lang="pt-BR" dirty="0"/>
          </a:p>
          <a:p>
            <a:r>
              <a:rPr lang="pt-BR" dirty="0"/>
              <a:t> Legitimidade x Legalidade; </a:t>
            </a:r>
          </a:p>
          <a:p>
            <a:endParaRPr lang="pt-BR" dirty="0"/>
          </a:p>
          <a:p>
            <a:r>
              <a:rPr lang="pt-BR" dirty="0"/>
              <a:t> Critérios para aferição de legitimidade: </a:t>
            </a:r>
          </a:p>
          <a:p>
            <a:pPr>
              <a:buFontTx/>
              <a:buChar char="-"/>
            </a:pPr>
            <a:r>
              <a:rPr lang="pt-BR" dirty="0"/>
              <a:t>Poder tradicional</a:t>
            </a:r>
          </a:p>
          <a:p>
            <a:pPr>
              <a:buFontTx/>
              <a:buChar char="-"/>
            </a:pPr>
            <a:r>
              <a:rPr lang="pt-BR" dirty="0"/>
              <a:t> poder carismático </a:t>
            </a:r>
          </a:p>
          <a:p>
            <a:pPr>
              <a:buFontTx/>
              <a:buChar char="-"/>
            </a:pPr>
            <a:r>
              <a:rPr lang="pt-BR" dirty="0"/>
              <a:t> poder racional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Origem do Poder x Atuação do Poder 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dirty="0"/>
              <a:t>Configurações atuais do poder e métodos de atuação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9827B612-57E5-F220-36BD-A43DF2E50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pPr algn="ctr"/>
            <a:r>
              <a:rPr lang="pt-BR" dirty="0"/>
              <a:t>O poder social</a:t>
            </a:r>
          </a:p>
        </p:txBody>
      </p:sp>
    </p:spTree>
    <p:extLst>
      <p:ext uri="{BB962C8B-B14F-4D97-AF65-F5344CB8AC3E}">
        <p14:creationId xmlns:p14="http://schemas.microsoft.com/office/powerpoint/2010/main" val="4018755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5252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pt-BR" sz="1800" dirty="0">
              <a:cs typeface="Times New Roman" panose="02020603050405020304" pitchFamily="18" charset="0"/>
            </a:endParaRPr>
          </a:p>
          <a:p>
            <a:r>
              <a:rPr lang="pt-BR" sz="2400" dirty="0"/>
              <a:t> Sociedades de fins particulares; </a:t>
            </a:r>
          </a:p>
          <a:p>
            <a:endParaRPr lang="pt-BR" sz="2400" dirty="0"/>
          </a:p>
          <a:p>
            <a:r>
              <a:rPr lang="pt-BR" sz="2400" dirty="0"/>
              <a:t> Sociedades de fins gerais; </a:t>
            </a:r>
          </a:p>
          <a:p>
            <a:pPr marL="109728" indent="0">
              <a:buNone/>
            </a:pPr>
            <a:endParaRPr lang="pt-BR" sz="2400" dirty="0"/>
          </a:p>
          <a:p>
            <a:pPr marL="109728" indent="0">
              <a:buNone/>
            </a:pPr>
            <a:r>
              <a:rPr lang="pt-BR" sz="2000" dirty="0"/>
              <a:t>- </a:t>
            </a:r>
            <a:r>
              <a:rPr lang="pt-BR" sz="2000" dirty="0">
                <a:cs typeface="Times New Roman" panose="02020603050405020304" pitchFamily="18" charset="0"/>
              </a:rPr>
              <a:t>A</a:t>
            </a:r>
            <a:r>
              <a:rPr lang="pt-BR" sz="20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política consiste sempre na organização de oposições de vontade, sobre a base de uma comunidade de vontade.  </a:t>
            </a:r>
            <a:endParaRPr lang="pt-BR" sz="2000" dirty="0"/>
          </a:p>
          <a:p>
            <a:pPr>
              <a:buFontTx/>
              <a:buChar char="-"/>
            </a:pPr>
            <a:endParaRPr lang="pt-BR" sz="2400" dirty="0"/>
          </a:p>
          <a:p>
            <a:pPr>
              <a:buFontTx/>
              <a:buChar char="-"/>
            </a:pPr>
            <a:r>
              <a:rPr lang="pt-BR" sz="2400" dirty="0"/>
              <a:t>Exemplo de sociedades políticas: família, tribos, clãs e Estado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SOCIEDADES POLÍTICAS</a:t>
            </a:r>
          </a:p>
        </p:txBody>
      </p:sp>
    </p:spTree>
    <p:extLst>
      <p:ext uri="{BB962C8B-B14F-4D97-AF65-F5344CB8AC3E}">
        <p14:creationId xmlns:p14="http://schemas.microsoft.com/office/powerpoint/2010/main" val="902745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03CBDC3-F629-3F12-05DE-D73086461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r>
              <a:rPr lang="pt-BR" dirty="0"/>
              <a:t> Origem e formação do estado</a:t>
            </a:r>
          </a:p>
          <a:p>
            <a:pPr marL="109728" indent="0">
              <a:buNone/>
            </a:pPr>
            <a:endParaRPr lang="pt-BR" dirty="0"/>
          </a:p>
          <a:p>
            <a:r>
              <a:rPr lang="pt-BR" dirty="0"/>
              <a:t>Aparecimento do estado</a:t>
            </a:r>
          </a:p>
          <a:p>
            <a:endParaRPr lang="pt-BR" dirty="0"/>
          </a:p>
          <a:p>
            <a:r>
              <a:rPr lang="pt-BR" dirty="0"/>
              <a:t>  Formação Originária do Estado: </a:t>
            </a:r>
          </a:p>
          <a:p>
            <a:pPr marL="109728" indent="0">
              <a:buNone/>
            </a:pPr>
            <a:endParaRPr lang="pt-BR" dirty="0"/>
          </a:p>
          <a:p>
            <a:pPr>
              <a:buFontTx/>
              <a:buChar char="-"/>
            </a:pPr>
            <a:r>
              <a:rPr lang="pt-BR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Teorias que afirmam a formação </a:t>
            </a:r>
            <a:r>
              <a:rPr lang="pt-BR" sz="1800" i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natural </a:t>
            </a:r>
            <a:r>
              <a:rPr lang="pt-BR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ou espontânea do Estado </a:t>
            </a:r>
          </a:p>
          <a:p>
            <a:pPr>
              <a:buFontTx/>
              <a:buChar char="-"/>
            </a:pPr>
            <a:r>
              <a:rPr lang="pt-BR" sz="1800" dirty="0">
                <a:cs typeface="Times New Roman" panose="02020603050405020304" pitchFamily="18" charset="0"/>
              </a:rPr>
              <a:t> Teorias que sustentam a formação contratual dos Estados </a:t>
            </a:r>
            <a:endParaRPr lang="pt-BR" dirty="0"/>
          </a:p>
          <a:p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C18FE498-E8B0-27FD-A5A3-E87DB202D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DO ESTADO</a:t>
            </a:r>
          </a:p>
        </p:txBody>
      </p:sp>
    </p:spTree>
    <p:extLst>
      <p:ext uri="{BB962C8B-B14F-4D97-AF65-F5344CB8AC3E}">
        <p14:creationId xmlns:p14="http://schemas.microsoft.com/office/powerpoint/2010/main" val="1126416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03CBDC3-F629-3F12-05DE-D73086461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/>
              <a:t> Teorias não contratualistas: </a:t>
            </a:r>
          </a:p>
          <a:p>
            <a:pPr marL="109728" indent="0">
              <a:buNone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Origem familial ou patriarcal;</a:t>
            </a:r>
          </a:p>
          <a:p>
            <a:pPr>
              <a:buFontTx/>
              <a:buChar char="-"/>
            </a:pPr>
            <a:r>
              <a:rPr lang="pt-BR" dirty="0"/>
              <a:t> Origem em atos de força, de violência ou de conquista;</a:t>
            </a:r>
          </a:p>
          <a:p>
            <a:pPr>
              <a:buFontTx/>
              <a:buChar char="-"/>
            </a:pPr>
            <a:r>
              <a:rPr lang="pt-BR" dirty="0"/>
              <a:t> Origem em causas econômicas ou patrimoniais;</a:t>
            </a:r>
          </a:p>
          <a:p>
            <a:pPr>
              <a:buFontTx/>
              <a:buChar char="-"/>
            </a:pPr>
            <a:r>
              <a:rPr lang="pt-BR" dirty="0"/>
              <a:t> Origem no desenvolvimento interno da sociedade.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C18FE498-E8B0-27FD-A5A3-E87DB202D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DO ESTADO</a:t>
            </a:r>
          </a:p>
        </p:txBody>
      </p:sp>
    </p:spTree>
    <p:extLst>
      <p:ext uri="{BB962C8B-B14F-4D97-AF65-F5344CB8AC3E}">
        <p14:creationId xmlns:p14="http://schemas.microsoft.com/office/powerpoint/2010/main" val="351099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pt-BR" dirty="0"/>
              <a:t> EVOLUÇÃO HISTÓRICA DO ESTADO:</a:t>
            </a:r>
          </a:p>
          <a:p>
            <a:endParaRPr lang="pt-BR" sz="2400" dirty="0"/>
          </a:p>
          <a:p>
            <a:pPr>
              <a:buFontTx/>
              <a:buChar char="-"/>
            </a:pPr>
            <a:r>
              <a:rPr lang="pt-BR" sz="24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Estado Antigo  </a:t>
            </a: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Estado Grego</a:t>
            </a: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Estado Romano </a:t>
            </a: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Estado Medieval </a:t>
            </a: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Estado Moderno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DO ESTADO</a:t>
            </a:r>
          </a:p>
        </p:txBody>
      </p:sp>
    </p:spTree>
    <p:extLst>
      <p:ext uri="{BB962C8B-B14F-4D97-AF65-F5344CB8AC3E}">
        <p14:creationId xmlns:p14="http://schemas.microsoft.com/office/powerpoint/2010/main" val="3860339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91151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 Características:</a:t>
            </a:r>
          </a:p>
          <a:p>
            <a:pPr marL="109728" indent="0">
              <a:buNone/>
            </a:pPr>
            <a:endParaRPr lang="pt-BR" sz="2400" dirty="0"/>
          </a:p>
          <a:p>
            <a:pPr>
              <a:buFontTx/>
              <a:buChar char="-"/>
            </a:pPr>
            <a:r>
              <a:rPr lang="pt-BR" sz="2400" dirty="0">
                <a:ea typeface="Aptos" panose="020B0004020202020204" pitchFamily="34" charset="0"/>
                <a:cs typeface="Times New Roman" panose="02020603050405020304" pitchFamily="18" charset="0"/>
              </a:rPr>
              <a:t>Soberania</a:t>
            </a:r>
          </a:p>
          <a:p>
            <a:pPr marL="109728" indent="0">
              <a:buNone/>
            </a:pPr>
            <a:r>
              <a:rPr lang="pt-BR" sz="2200" dirty="0"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poder de organizar-se juridicamente e de fazer valer dentro de seu território a universalidade de suas decisões nos limites dos fins éticos de convivência.</a:t>
            </a:r>
          </a:p>
          <a:p>
            <a:pPr marL="109728" indent="0">
              <a:buNone/>
            </a:pPr>
            <a:endParaRPr lang="pt-BR" sz="24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Território</a:t>
            </a:r>
          </a:p>
          <a:p>
            <a:pPr marL="109728" indent="0">
              <a:buNone/>
            </a:pPr>
            <a:r>
              <a:rPr lang="pt-BR" sz="2400" dirty="0">
                <a:cs typeface="Times New Roman" panose="02020603050405020304" pitchFamily="18" charset="0"/>
              </a:rPr>
              <a:t>Perda temporária ou parcial do território</a:t>
            </a:r>
          </a:p>
          <a:p>
            <a:pPr marL="109728" indent="0">
              <a:buNone/>
            </a:pPr>
            <a:r>
              <a:rPr lang="pt-BR" sz="2400" dirty="0">
                <a:cs typeface="Times New Roman" panose="02020603050405020304" pitchFamily="18" charset="0"/>
              </a:rPr>
              <a:t>Delimitação da ação soberana do Estado</a:t>
            </a:r>
          </a:p>
          <a:p>
            <a:pPr marL="109728" indent="0">
              <a:buNone/>
            </a:pPr>
            <a:r>
              <a:rPr lang="pt-BR" sz="2400" dirty="0">
                <a:cs typeface="Times New Roman" panose="02020603050405020304" pitchFamily="18" charset="0"/>
              </a:rPr>
              <a:t>Território como objeto de direitos do Estado</a:t>
            </a:r>
          </a:p>
          <a:p>
            <a:pPr marL="109728" indent="0">
              <a:buNone/>
            </a:pPr>
            <a:endParaRPr lang="pt-BR" sz="2400" dirty="0"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pt-BR" sz="2400" dirty="0">
                <a:cs typeface="Times New Roman" panose="02020603050405020304" pitchFamily="18" charset="0"/>
              </a:rPr>
              <a:t> Povo </a:t>
            </a:r>
          </a:p>
          <a:p>
            <a:pPr marL="109728" indent="0">
              <a:buNone/>
            </a:pPr>
            <a:r>
              <a:rPr lang="pt-BR" sz="2200" dirty="0">
                <a:cs typeface="Times New Roman" panose="02020603050405020304" pitchFamily="18" charset="0"/>
              </a:rPr>
              <a:t>O povo como o conjunto dos cidadãos do Estado.</a:t>
            </a:r>
          </a:p>
          <a:p>
            <a:pPr>
              <a:buFontTx/>
              <a:buChar char="-"/>
            </a:pPr>
            <a:endParaRPr lang="pt-BR" sz="2400" dirty="0">
              <a:cs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ESTADO MODERNO</a:t>
            </a:r>
          </a:p>
        </p:txBody>
      </p:sp>
    </p:spTree>
    <p:extLst>
      <p:ext uri="{BB962C8B-B14F-4D97-AF65-F5344CB8AC3E}">
        <p14:creationId xmlns:p14="http://schemas.microsoft.com/office/powerpoint/2010/main" val="2431822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899993"/>
          </a:xfrm>
        </p:spPr>
        <p:txBody>
          <a:bodyPr>
            <a:normAutofit fontScale="77500" lnSpcReduction="20000"/>
          </a:bodyPr>
          <a:lstStyle/>
          <a:p>
            <a:r>
              <a:rPr lang="pt-BR" sz="3100" dirty="0"/>
              <a:t> Sociedade x Estado</a:t>
            </a:r>
          </a:p>
          <a:p>
            <a:endParaRPr lang="pt-BR" sz="3100" dirty="0"/>
          </a:p>
          <a:p>
            <a:r>
              <a:rPr lang="pt-BR" sz="3100" dirty="0"/>
              <a:t> O poder do Estado</a:t>
            </a:r>
          </a:p>
          <a:p>
            <a:pPr marL="109728" indent="0">
              <a:buNone/>
            </a:pPr>
            <a:endParaRPr lang="pt-BR" dirty="0"/>
          </a:p>
          <a:p>
            <a:pPr>
              <a:buFontTx/>
              <a:buChar char="-"/>
            </a:pPr>
            <a:r>
              <a:rPr lang="pt-BR" sz="3100" dirty="0"/>
              <a:t>Poder do estado como poder político</a:t>
            </a:r>
          </a:p>
          <a:p>
            <a:pPr marL="109728" indent="0">
              <a:buNone/>
            </a:pPr>
            <a:r>
              <a:rPr lang="pt-BR" sz="2600" dirty="0"/>
              <a:t>Poder político, incondicionado e preocupado em assegurar sua eficácia, sem qualquer limitação. </a:t>
            </a:r>
          </a:p>
          <a:p>
            <a:pPr>
              <a:buFontTx/>
              <a:buChar char="-"/>
            </a:pPr>
            <a:r>
              <a:rPr lang="pt-BR" sz="3100" dirty="0"/>
              <a:t>Poder do estado como poder jurídico</a:t>
            </a:r>
          </a:p>
          <a:p>
            <a:pPr marL="109728" indent="0">
              <a:buNone/>
            </a:pPr>
            <a:r>
              <a:rPr lang="pt-BR" sz="2600" dirty="0"/>
              <a:t>Nascido do direito e exercido exclusivamente para o alcance de fins jurídicos. O verdadeiro sentido de poder ou dominação estatal não é o de que uns homens estão submetidos a outros, mas sim o de que todos os homens estão submetidos às normas.</a:t>
            </a:r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 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FINALIDADES E FUNÇÕES DO ESTADO</a:t>
            </a:r>
          </a:p>
        </p:txBody>
      </p:sp>
    </p:spTree>
    <p:extLst>
      <p:ext uri="{BB962C8B-B14F-4D97-AF65-F5344CB8AC3E}">
        <p14:creationId xmlns:p14="http://schemas.microsoft.com/office/powerpoint/2010/main" val="2953101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2091681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pt-BR" dirty="0"/>
              <a:t> </a:t>
            </a:r>
            <a:r>
              <a:rPr lang="pt-BR" sz="3600" i="1" dirty="0">
                <a:latin typeface="+mj-lt"/>
                <a:cs typeface="Times New Roman" panose="02020603050405020304" pitchFamily="18" charset="0"/>
              </a:rPr>
              <a:t>O</a:t>
            </a:r>
            <a:r>
              <a:rPr lang="pt-BR" sz="3600" i="1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rdem jurídica soberana que tem por fim o bem comum de um povo situado em determinado território.</a:t>
            </a:r>
            <a:endParaRPr lang="pt-BR" sz="3600" dirty="0">
              <a:latin typeface="+mj-lt"/>
            </a:endParaRP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800" dirty="0"/>
              <a:t>CONCEITO DE ESTADO</a:t>
            </a:r>
          </a:p>
        </p:txBody>
      </p:sp>
    </p:spTree>
    <p:extLst>
      <p:ext uri="{BB962C8B-B14F-4D97-AF65-F5344CB8AC3E}">
        <p14:creationId xmlns:p14="http://schemas.microsoft.com/office/powerpoint/2010/main" val="1947164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0184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/>
              <a:t> </a:t>
            </a:r>
          </a:p>
          <a:p>
            <a:r>
              <a:rPr lang="pt-BR" dirty="0"/>
              <a:t>Conceito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 Objeto de estudo</a:t>
            </a:r>
          </a:p>
          <a:p>
            <a:endParaRPr lang="pt-BR" dirty="0"/>
          </a:p>
          <a:p>
            <a:r>
              <a:rPr lang="pt-BR" dirty="0"/>
              <a:t> Estado x Poder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 O poder das redes sociais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800" dirty="0"/>
              <a:t>CIÊNCIA POLÍTICA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399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 Personalidade Jurídica do Estado</a:t>
            </a:r>
          </a:p>
          <a:p>
            <a:pPr marL="109728" indent="0" algn="just">
              <a:buNone/>
            </a:pPr>
            <a:endParaRPr lang="pt-BR" dirty="0"/>
          </a:p>
          <a:p>
            <a:pPr marL="109728" indent="0" algn="just">
              <a:buNone/>
            </a:pPr>
            <a:endParaRPr lang="pt-BR" dirty="0"/>
          </a:p>
          <a:p>
            <a:pPr algn="just">
              <a:buFontTx/>
              <a:buChar char="-"/>
            </a:pPr>
            <a:r>
              <a:rPr lang="pt-BR" sz="2400" dirty="0"/>
              <a:t>A concepção do Estado como pessoa jurídica representa um extraordinário avanço no sentido da disciplina jurídica do interesse coletivo, pois promove a conciliação do político com o jurídico.</a:t>
            </a:r>
          </a:p>
          <a:p>
            <a:pPr marL="109728" indent="0">
              <a:buNone/>
            </a:pPr>
            <a:endParaRPr lang="pt-BR" sz="2400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ESTADO E DIREITO</a:t>
            </a:r>
          </a:p>
        </p:txBody>
      </p:sp>
    </p:spTree>
    <p:extLst>
      <p:ext uri="{BB962C8B-B14F-4D97-AF65-F5344CB8AC3E}">
        <p14:creationId xmlns:p14="http://schemas.microsoft.com/office/powerpoint/2010/main" val="3329401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 Face Social </a:t>
            </a:r>
          </a:p>
          <a:p>
            <a:pPr algn="just"/>
            <a:r>
              <a:rPr lang="pt-BR" dirty="0"/>
              <a:t> Face Jurídica </a:t>
            </a:r>
          </a:p>
          <a:p>
            <a:pPr algn="just"/>
            <a:r>
              <a:rPr lang="pt-BR" dirty="0"/>
              <a:t>Face Política</a:t>
            </a:r>
          </a:p>
          <a:p>
            <a:pPr>
              <a:buFontTx/>
              <a:buChar char="-"/>
            </a:pPr>
            <a:endParaRPr lang="pt-BR" dirty="0"/>
          </a:p>
          <a:p>
            <a:pPr algn="just">
              <a:buFontTx/>
              <a:buChar char="-"/>
            </a:pPr>
            <a:r>
              <a:rPr lang="pt-BR" sz="2000" dirty="0"/>
              <a:t>Na verdade, é impossível compreender-se o Estado e orientar sua dinâmica sem o direito e a política, pois toda fixação de regras de comportamento se prende a fundamentos e finalidades, enquanto a permanência de meios orientados para certos fins depende de sua inserção em normas jurídicas. 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ESTADO, DIREITO E POLÍTICA</a:t>
            </a:r>
          </a:p>
        </p:txBody>
      </p:sp>
    </p:spTree>
    <p:extLst>
      <p:ext uri="{BB962C8B-B14F-4D97-AF65-F5344CB8AC3E}">
        <p14:creationId xmlns:p14="http://schemas.microsoft.com/office/powerpoint/2010/main" val="9810356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04056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 Sociedade x Comunidade</a:t>
            </a:r>
          </a:p>
          <a:p>
            <a:pPr marL="109728" indent="0" algn="just">
              <a:buNone/>
            </a:pPr>
            <a:endParaRPr lang="pt-BR" dirty="0"/>
          </a:p>
          <a:p>
            <a:pPr algn="just">
              <a:buFontTx/>
              <a:buChar char="-"/>
            </a:pP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SOCIEDADE - Toda sociedade, natural ou voluntária, agrupa os homens em torno de um objetivo, de um fim a atingir, pressupondo a participação da vontade. 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COMUNIDADE - Já a comunidade não se forma em função de qualquer objetivo, e a única aspiração de seus membros é a preservação da própria comunidade.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SOCIEDADE - A existência da sociedade pressupõe a ocorrência de manifestações de conjunto juridicamente ordenadas, ligando-se os seus membros por vínculos jurídicos. 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t-BR" sz="1800" kern="100" dirty="0"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COMUNIDADE - Comunidade inexiste qualquer relação jurídica e os comportamentos comuns de seus membros são determinados apenas pelos sentimentos comuns.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SOCIEDADE - Em toda sociedade existe, necessariamente, um poder social, reconhecido pela ordenação jurídica.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pt-BR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COMUNIDADE - Na comunidade, não há regras jurídicas, nem finalidade a atingir, nem um poder, no máximo centro de influências. </a:t>
            </a:r>
          </a:p>
          <a:p>
            <a:pPr algn="just">
              <a:buFontTx/>
              <a:buChar char="-"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ESTADO E NAÇÃO</a:t>
            </a:r>
          </a:p>
        </p:txBody>
      </p:sp>
    </p:spTree>
    <p:extLst>
      <p:ext uri="{BB962C8B-B14F-4D97-AF65-F5344CB8AC3E}">
        <p14:creationId xmlns:p14="http://schemas.microsoft.com/office/powerpoint/2010/main" val="2660697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E8C51A8-B418-1D42-5E03-B0BA0224A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 Ordem x Dinamismo Social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Dinamicidade do Estado 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Estado Adequado </a:t>
            </a:r>
          </a:p>
          <a:p>
            <a:pPr algn="just">
              <a:buFontTx/>
              <a:buChar char="-"/>
            </a:pPr>
            <a:r>
              <a:rPr lang="pt-BR" dirty="0"/>
              <a:t>Concepção do direito como totalidade dinâmica. </a:t>
            </a:r>
          </a:p>
          <a:p>
            <a:pPr algn="just">
              <a:buFontTx/>
              <a:buChar char="-"/>
            </a:pPr>
            <a:r>
              <a:rPr lang="pt-BR"/>
              <a:t>Aceitação </a:t>
            </a:r>
            <a:r>
              <a:rPr lang="pt-BR" dirty="0"/>
              <a:t>dos conflitos de opiniões e de interesses como fatos </a:t>
            </a:r>
            <a:r>
              <a:rPr lang="pt-BR"/>
              <a:t>normais. </a:t>
            </a:r>
            <a:endParaRPr lang="pt-BR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sz="24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2B14992-A122-41D5-DFE5-7D23474D0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MUDANÇAS DO ESTADO POR REFORMA E REVOLUÇÃO</a:t>
            </a:r>
          </a:p>
        </p:txBody>
      </p:sp>
    </p:spTree>
    <p:extLst>
      <p:ext uri="{BB962C8B-B14F-4D97-AF65-F5344CB8AC3E}">
        <p14:creationId xmlns:p14="http://schemas.microsoft.com/office/powerpoint/2010/main" val="3286014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487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EMENTA</a:t>
            </a:r>
          </a:p>
        </p:txBody>
      </p:sp>
      <p:sp>
        <p:nvSpPr>
          <p:cNvPr id="6" name="Retângulo 5"/>
          <p:cNvSpPr/>
          <p:nvPr/>
        </p:nvSpPr>
        <p:spPr>
          <a:xfrm>
            <a:off x="755576" y="692696"/>
            <a:ext cx="82296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1700" dirty="0"/>
          </a:p>
          <a:p>
            <a:endParaRPr lang="pt-BR" sz="1700" b="1" dirty="0"/>
          </a:p>
          <a:p>
            <a:endParaRPr lang="pt-BR" sz="1700" b="1" dirty="0"/>
          </a:p>
          <a:p>
            <a:r>
              <a:rPr lang="pt-BR" sz="1700" b="1" dirty="0"/>
              <a:t>CIÊNCIA POLÍTICA:</a:t>
            </a:r>
            <a:r>
              <a:rPr lang="pt-BR" sz="1700" dirty="0"/>
              <a:t> </a:t>
            </a:r>
            <a:r>
              <a:rPr lang="pt-BR" sz="1700" b="1" dirty="0"/>
              <a:t>Teoria Geral do Estado. Origem e Evolução do Estado. Conceito, Tipologia e Elementos do Estado. Formas de Estado. Formas e Sistemas de Governo. Regimes Políticos. Organização do Estado Brasileiro.</a:t>
            </a:r>
            <a:r>
              <a:rPr lang="pt-BR" sz="1700" dirty="0"/>
              <a:t> </a:t>
            </a:r>
          </a:p>
          <a:p>
            <a:r>
              <a:rPr lang="pt-BR" sz="1700" dirty="0"/>
              <a:t> </a:t>
            </a:r>
          </a:p>
          <a:p>
            <a:r>
              <a:rPr lang="pt-BR" sz="1700" b="1" dirty="0"/>
              <a:t>BIBLIOGRAFIA BÁSICA:</a:t>
            </a:r>
            <a:r>
              <a:rPr lang="pt-BR" sz="1700" dirty="0"/>
              <a:t> </a:t>
            </a:r>
            <a:r>
              <a:rPr lang="pt-BR" sz="1700" b="1" dirty="0"/>
              <a:t>Dallari, Dalmo de Abreu. Elementos de Teoria Geral do Estado.</a:t>
            </a:r>
            <a:r>
              <a:rPr lang="pt-BR" sz="1700" dirty="0"/>
              <a:t> 29. Ed. São Paulo: Saraiva, 2010. 314 P. </a:t>
            </a:r>
            <a:r>
              <a:rPr lang="pt-BR" sz="1700" dirty="0" err="1"/>
              <a:t>Isbn</a:t>
            </a:r>
            <a:r>
              <a:rPr lang="pt-BR" sz="1700" dirty="0"/>
              <a:t> 978-85-02-08145-1. </a:t>
            </a:r>
            <a:r>
              <a:rPr lang="pt-BR" sz="1700" b="1" dirty="0"/>
              <a:t>Bobbio, Norberto</a:t>
            </a:r>
            <a:r>
              <a:rPr lang="pt-BR" sz="1700" dirty="0"/>
              <a:t>. Estado, Governo, Sociedade: para Uma Teoria Geral da Política. 15. Ed. Rio de Janeiro, </a:t>
            </a:r>
            <a:r>
              <a:rPr lang="pt-BR" sz="1700" dirty="0" err="1"/>
              <a:t>Rj</a:t>
            </a:r>
            <a:r>
              <a:rPr lang="pt-BR" sz="1700" dirty="0"/>
              <a:t>: Paz e Terra, 2009. 173 P. (Coleção Pensamento Crítico ; 69). </a:t>
            </a:r>
            <a:r>
              <a:rPr lang="pt-BR" sz="1700" dirty="0" err="1"/>
              <a:t>Isbn</a:t>
            </a:r>
            <a:r>
              <a:rPr lang="pt-BR" sz="1700" dirty="0"/>
              <a:t> 9788577530175. </a:t>
            </a:r>
            <a:r>
              <a:rPr lang="pt-BR" sz="1700" b="1" dirty="0"/>
              <a:t>Ramos, Flamarion Caldeira. Manual de Filosofia Política para os Cursos de Teoria do Estado e Ciência Política, Filosofia e Ciências Sociais</a:t>
            </a:r>
            <a:r>
              <a:rPr lang="pt-BR" sz="1700" dirty="0"/>
              <a:t>. 3. São Paulo Saraiva 2017 1 Recurso Online </a:t>
            </a:r>
            <a:r>
              <a:rPr lang="pt-BR" sz="1700" dirty="0" err="1"/>
              <a:t>Isbn</a:t>
            </a:r>
            <a:r>
              <a:rPr lang="pt-BR" sz="1700" dirty="0"/>
              <a:t> 9788553600878. Bibliografia Complementar: </a:t>
            </a:r>
            <a:r>
              <a:rPr lang="pt-BR" sz="1700" b="1" dirty="0"/>
              <a:t>Bobbio, Norberto. a Era dos Direitos.</a:t>
            </a:r>
            <a:r>
              <a:rPr lang="pt-BR" sz="1700" dirty="0"/>
              <a:t> Nova Ed. Rio de Janeiro, </a:t>
            </a:r>
            <a:r>
              <a:rPr lang="pt-BR" sz="1700" dirty="0" err="1"/>
              <a:t>Rj</a:t>
            </a:r>
            <a:r>
              <a:rPr lang="pt-BR" sz="1700" dirty="0"/>
              <a:t>: Elsevier: Campus, 2004 </a:t>
            </a:r>
            <a:r>
              <a:rPr lang="pt-BR" sz="1700" dirty="0" err="1"/>
              <a:t>Xviii</a:t>
            </a:r>
            <a:r>
              <a:rPr lang="pt-BR" sz="1700" dirty="0"/>
              <a:t>, 212 P. </a:t>
            </a:r>
            <a:r>
              <a:rPr lang="pt-BR" sz="1700" dirty="0" err="1"/>
              <a:t>Isbn</a:t>
            </a:r>
            <a:r>
              <a:rPr lang="pt-BR" sz="1700" dirty="0"/>
              <a:t> 85-352-1561-1. </a:t>
            </a:r>
            <a:r>
              <a:rPr lang="pt-BR" sz="1700" b="1" dirty="0"/>
              <a:t>Azambuja, Darcy. Introdução à Ciência Política.</a:t>
            </a:r>
            <a:r>
              <a:rPr lang="pt-BR" sz="1700" dirty="0"/>
              <a:t> São Paulo: Globo, 2005 Gamba, </a:t>
            </a:r>
            <a:r>
              <a:rPr lang="pt-BR" sz="1700" b="1" dirty="0"/>
              <a:t>João Roberto Gorini. Teoria Geral do Estado e Ciência Política.</a:t>
            </a:r>
            <a:r>
              <a:rPr lang="pt-BR" sz="1700" dirty="0"/>
              <a:t> Rio de Janeiro Atlas 2019 1 Recurso Online </a:t>
            </a:r>
            <a:r>
              <a:rPr lang="pt-BR" sz="1700" dirty="0" err="1"/>
              <a:t>Isbn</a:t>
            </a:r>
            <a:r>
              <a:rPr lang="pt-BR" sz="1700" dirty="0"/>
              <a:t> 9788597021707.</a:t>
            </a:r>
          </a:p>
          <a:p>
            <a:pPr algn="just">
              <a:buNone/>
            </a:pPr>
            <a:endParaRPr lang="pt-BR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5397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4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/>
              <a:t> </a:t>
            </a:r>
          </a:p>
          <a:p>
            <a:r>
              <a:rPr lang="pt-BR" dirty="0"/>
              <a:t>Preparo do jurista – instituições e problemas da sociedade. 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 Três pontos que devem ser ressaltados:</a:t>
            </a:r>
          </a:p>
          <a:p>
            <a:pPr marL="109728" indent="0">
              <a:buNone/>
            </a:pPr>
            <a:endParaRPr lang="pt-BR" dirty="0"/>
          </a:p>
          <a:p>
            <a:pPr>
              <a:buFontTx/>
              <a:buChar char="-"/>
            </a:pPr>
            <a:r>
              <a:rPr lang="pt-BR" sz="26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é necessário o conhecimento das instituições;</a:t>
            </a:r>
          </a:p>
          <a:p>
            <a:pPr>
              <a:buFontTx/>
              <a:buChar char="-"/>
            </a:pPr>
            <a:endParaRPr lang="pt-BR" sz="2600" dirty="0"/>
          </a:p>
          <a:p>
            <a:pPr>
              <a:buFontTx/>
              <a:buChar char="-"/>
            </a:pPr>
            <a:r>
              <a:rPr lang="pt-BR" sz="26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é necessário saber de que forma e através de que métodos os problemas sociais deverão ser conhecidos e as soluções elaboradas</a:t>
            </a:r>
          </a:p>
          <a:p>
            <a:pPr>
              <a:buFontTx/>
              <a:buChar char="-"/>
            </a:pPr>
            <a:endParaRPr lang="pt-BR" sz="2600" dirty="0"/>
          </a:p>
          <a:p>
            <a:pPr marL="109728" indent="0">
              <a:buNone/>
            </a:pPr>
            <a:r>
              <a:rPr lang="pt-BR" sz="2600" dirty="0"/>
              <a:t>-</a:t>
            </a:r>
            <a:r>
              <a:rPr lang="pt-BR" sz="26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 ciência política apesar de não ser uma matéria estritamente jurídica, ela irá influir na própria elaboração do direito.</a:t>
            </a:r>
            <a:endParaRPr lang="pt-BR" sz="2600" dirty="0"/>
          </a:p>
          <a:p>
            <a:endParaRPr lang="pt-BR" dirty="0"/>
          </a:p>
          <a:p>
            <a:pPr marL="109728" indent="0">
              <a:buNone/>
            </a:pP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2240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2344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/>
              <a:t> </a:t>
            </a:r>
          </a:p>
          <a:p>
            <a:r>
              <a:rPr lang="pt-BR" dirty="0"/>
              <a:t>Contexto Histórico</a:t>
            </a:r>
          </a:p>
          <a:p>
            <a:pPr marL="109728" indent="0">
              <a:buNone/>
            </a:pPr>
            <a:endParaRPr lang="pt-BR" dirty="0"/>
          </a:p>
          <a:p>
            <a:pPr>
              <a:buFontTx/>
              <a:buChar char="-"/>
            </a:pPr>
            <a:r>
              <a:rPr lang="pt-BR" dirty="0"/>
              <a:t>surgimento: século XIX;</a:t>
            </a:r>
          </a:p>
          <a:p>
            <a:pPr>
              <a:buFontTx/>
              <a:buChar char="-"/>
            </a:pPr>
            <a:r>
              <a:rPr lang="pt-BR" dirty="0"/>
              <a:t> Antiguidade: Platão, Aristóteles e Cícero;</a:t>
            </a:r>
          </a:p>
          <a:p>
            <a:pPr>
              <a:buFontTx/>
              <a:buChar char="-"/>
            </a:pPr>
            <a:r>
              <a:rPr lang="pt-BR" dirty="0"/>
              <a:t>Idade Média: São Tomás de Aquino e Santo Agostinho; </a:t>
            </a:r>
          </a:p>
          <a:p>
            <a:pPr>
              <a:buFontTx/>
              <a:buChar char="-"/>
            </a:pPr>
            <a:r>
              <a:rPr lang="pt-BR" dirty="0"/>
              <a:t>Renascimento: Maquiavel;</a:t>
            </a:r>
          </a:p>
          <a:p>
            <a:pPr>
              <a:buFontTx/>
              <a:buChar char="-"/>
            </a:pPr>
            <a:r>
              <a:rPr lang="pt-BR" dirty="0"/>
              <a:t> Iluminismo: Hobbes, Locke, Montesquieu e Rousseau;</a:t>
            </a:r>
          </a:p>
          <a:p>
            <a:pPr>
              <a:buFontTx/>
              <a:buChar char="-"/>
            </a:pPr>
            <a:r>
              <a:rPr lang="pt-BR" dirty="0"/>
              <a:t> Século XIX – sistematização dos fenômenos políticos; </a:t>
            </a:r>
          </a:p>
          <a:p>
            <a:pPr>
              <a:buFontTx/>
              <a:buChar char="-"/>
            </a:pPr>
            <a:r>
              <a:rPr lang="pt-BR" dirty="0"/>
              <a:t> Ciência Política no Brasil. 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800" dirty="0"/>
              <a:t>CIÊNCIA POLÍTICA</a:t>
            </a:r>
          </a:p>
        </p:txBody>
      </p:sp>
    </p:spTree>
    <p:extLst>
      <p:ext uri="{BB962C8B-B14F-4D97-AF65-F5344CB8AC3E}">
        <p14:creationId xmlns:p14="http://schemas.microsoft.com/office/powerpoint/2010/main" val="10031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15121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i="1" dirty="0"/>
              <a:t> </a:t>
            </a:r>
            <a:r>
              <a:rPr lang="pt-BR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que é sociedade? </a:t>
            </a:r>
            <a:endParaRPr lang="pt-BR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9448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23447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sz="2200" dirty="0"/>
              <a:t> </a:t>
            </a:r>
          </a:p>
          <a:p>
            <a:r>
              <a:rPr lang="pt-BR" sz="2200" dirty="0"/>
              <a:t> Benefícios e limitação da liberdade absoluta; </a:t>
            </a:r>
          </a:p>
          <a:p>
            <a:endParaRPr lang="pt-BR" sz="2200" dirty="0"/>
          </a:p>
          <a:p>
            <a:r>
              <a:rPr lang="pt-BR" sz="2200" dirty="0"/>
              <a:t> Aristóteles: </a:t>
            </a:r>
            <a:r>
              <a:rPr lang="pt-BR" sz="2200" i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“o homem é naturalmente um animal político“;</a:t>
            </a:r>
          </a:p>
          <a:p>
            <a:endParaRPr lang="pt-BR" sz="2200" i="1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200" i="1" dirty="0">
                <a:cs typeface="Times New Roman" panose="02020603050405020304" pitchFamily="18" charset="0"/>
              </a:rPr>
              <a:t> </a:t>
            </a:r>
            <a:r>
              <a:rPr lang="pt-BR" sz="2200" dirty="0">
                <a:cs typeface="Times New Roman" panose="02020603050405020304" pitchFamily="18" charset="0"/>
              </a:rPr>
              <a:t>Cícero: </a:t>
            </a:r>
            <a:r>
              <a:rPr lang="pt-BR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disposição natural dos homens para a vida associativa;</a:t>
            </a:r>
          </a:p>
          <a:p>
            <a:endParaRPr lang="pt-BR" sz="22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Conclusão: a sociedade é o produto da conjugação de um simples impulso associativo natural e da cooperação da vontade humana.</a:t>
            </a:r>
          </a:p>
          <a:p>
            <a:endParaRPr lang="pt-BR" sz="2400" i="1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800" dirty="0"/>
              <a:t>A SOCIEDADE</a:t>
            </a:r>
          </a:p>
        </p:txBody>
      </p:sp>
    </p:spTree>
    <p:extLst>
      <p:ext uri="{BB962C8B-B14F-4D97-AF65-F5344CB8AC3E}">
        <p14:creationId xmlns:p14="http://schemas.microsoft.com/office/powerpoint/2010/main" val="3969671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23447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t-BR" sz="2200" dirty="0"/>
              <a:t> </a:t>
            </a:r>
          </a:p>
          <a:p>
            <a:r>
              <a:rPr lang="pt-BR" sz="2200" dirty="0"/>
              <a:t> Benefícios e limitação da liberdade absoluta; </a:t>
            </a:r>
          </a:p>
          <a:p>
            <a:endParaRPr lang="pt-BR" sz="2200" dirty="0"/>
          </a:p>
          <a:p>
            <a:r>
              <a:rPr lang="pt-BR" sz="2200" dirty="0"/>
              <a:t> Aristóteles: </a:t>
            </a:r>
            <a:r>
              <a:rPr lang="pt-BR" sz="2200" i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“o homem é naturalmente um animal político“;</a:t>
            </a:r>
          </a:p>
          <a:p>
            <a:endParaRPr lang="pt-BR" sz="2200" i="1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200" i="1" dirty="0">
                <a:cs typeface="Times New Roman" panose="02020603050405020304" pitchFamily="18" charset="0"/>
              </a:rPr>
              <a:t> </a:t>
            </a:r>
            <a:r>
              <a:rPr lang="pt-BR" sz="2200" dirty="0">
                <a:cs typeface="Times New Roman" panose="02020603050405020304" pitchFamily="18" charset="0"/>
              </a:rPr>
              <a:t>Cícero: </a:t>
            </a:r>
            <a:r>
              <a:rPr lang="pt-BR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disposição natural dos homens para a vida associativa;</a:t>
            </a:r>
          </a:p>
          <a:p>
            <a:endParaRPr lang="pt-BR" sz="22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2200" dirty="0"/>
              <a:t>Contratualistas: - </a:t>
            </a:r>
            <a:r>
              <a:rPr lang="pt-BR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negativa do impulso associativo natural, com a afirmação de que só a vontade humana justifica a existência da sociedade-  Thomas Hobbes, John Locke e Jean-Jacques Rousseau. </a:t>
            </a:r>
            <a:endParaRPr lang="pt-BR" sz="2200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800" dirty="0"/>
              <a:t>A SOCIEDADE</a:t>
            </a:r>
          </a:p>
        </p:txBody>
      </p:sp>
    </p:spTree>
    <p:extLst>
      <p:ext uri="{BB962C8B-B14F-4D97-AF65-F5344CB8AC3E}">
        <p14:creationId xmlns:p14="http://schemas.microsoft.com/office/powerpoint/2010/main" val="4189382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5252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sz="3200" dirty="0"/>
              <a:t> </a:t>
            </a:r>
          </a:p>
          <a:p>
            <a:r>
              <a:rPr lang="pt-BR" sz="3200" dirty="0"/>
              <a:t> Benefícios e limitação da liberdade absoluta; </a:t>
            </a:r>
          </a:p>
          <a:p>
            <a:endParaRPr lang="pt-BR" sz="3200" dirty="0"/>
          </a:p>
          <a:p>
            <a:r>
              <a:rPr lang="pt-BR" sz="3200" dirty="0"/>
              <a:t> Aristóteles: </a:t>
            </a:r>
            <a:r>
              <a:rPr lang="pt-BR" sz="3200" i="1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“o homem é naturalmente um animal político“;</a:t>
            </a:r>
          </a:p>
          <a:p>
            <a:endParaRPr lang="pt-BR" sz="3200" i="1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3200" i="1" dirty="0">
                <a:cs typeface="Times New Roman" panose="02020603050405020304" pitchFamily="18" charset="0"/>
              </a:rPr>
              <a:t> </a:t>
            </a:r>
            <a:r>
              <a:rPr lang="pt-BR" sz="3200" dirty="0">
                <a:cs typeface="Times New Roman" panose="02020603050405020304" pitchFamily="18" charset="0"/>
              </a:rPr>
              <a:t>Cícero: </a:t>
            </a:r>
            <a:r>
              <a:rPr lang="pt-BR" sz="3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disposição natural dos homens para a vida associativa;</a:t>
            </a:r>
          </a:p>
          <a:p>
            <a:endParaRPr lang="pt-BR" sz="32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3200" dirty="0"/>
              <a:t>Contratualistas: - </a:t>
            </a:r>
            <a:r>
              <a:rPr lang="pt-BR" sz="3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negativa do impulso associativo natural, com a afirmação de que só a vontade humana justifica a existência da sociedade-  Thomas Hobbes, John Locke e Jean-Jacques Rousseau. </a:t>
            </a:r>
          </a:p>
          <a:p>
            <a:pPr marL="109728" indent="0">
              <a:buNone/>
            </a:pPr>
            <a:endParaRPr lang="pt-BR" sz="32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3200" dirty="0">
                <a:cs typeface="Times New Roman" panose="02020603050405020304" pitchFamily="18" charset="0"/>
              </a:rPr>
              <a:t>Atualmente: </a:t>
            </a:r>
            <a:r>
              <a:rPr lang="pt-BR" sz="3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 sociedade é resultante de uma necessidade natural do homem, sem excluir a participação da consciência e da vontade humanas. </a:t>
            </a:r>
          </a:p>
          <a:p>
            <a:endParaRPr lang="pt-BR" sz="3200" dirty="0"/>
          </a:p>
          <a:p>
            <a:pPr marL="109728" indent="0">
              <a:buNone/>
            </a:pPr>
            <a:endParaRPr lang="pt-BR" sz="2200" dirty="0"/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800" dirty="0"/>
              <a:t>A SOCIEDADE</a:t>
            </a:r>
          </a:p>
        </p:txBody>
      </p:sp>
    </p:spTree>
    <p:extLst>
      <p:ext uri="{BB962C8B-B14F-4D97-AF65-F5344CB8AC3E}">
        <p14:creationId xmlns:p14="http://schemas.microsoft.com/office/powerpoint/2010/main" val="1331778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294</TotalTime>
  <Words>1390</Words>
  <Application>Microsoft Office PowerPoint</Application>
  <PresentationFormat>Apresentação na tela (4:3)</PresentationFormat>
  <Paragraphs>217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0" baseType="lpstr">
      <vt:lpstr>Aptos</vt:lpstr>
      <vt:lpstr>Lucida Sans Unicode</vt:lpstr>
      <vt:lpstr>Times New Roman</vt:lpstr>
      <vt:lpstr>Verdana</vt:lpstr>
      <vt:lpstr>Wingdings 2</vt:lpstr>
      <vt:lpstr>Wingdings 3</vt:lpstr>
      <vt:lpstr>Concurso</vt:lpstr>
      <vt:lpstr>  Docente Daniel Pessoa Santana  Faculdade: FBE Curso: Direito</vt:lpstr>
      <vt:lpstr>CIÊNCIA POLÍTICA</vt:lpstr>
      <vt:lpstr>Apresentação do PowerPoint</vt:lpstr>
      <vt:lpstr>Apresentação do PowerPoint</vt:lpstr>
      <vt:lpstr>CIÊNCIA POLÍTICA</vt:lpstr>
      <vt:lpstr>Apresentação do PowerPoint</vt:lpstr>
      <vt:lpstr>A SOCIEDADE</vt:lpstr>
      <vt:lpstr>A SOCIEDADE</vt:lpstr>
      <vt:lpstr>A SOCIEDADE</vt:lpstr>
      <vt:lpstr>A SOCIEDADE E SEUS ELEMENTOS CARACTERÍSTICOS</vt:lpstr>
      <vt:lpstr>A SOCIEDADE E SEUS ELEMENTOS CARACTERÍSTICOS</vt:lpstr>
      <vt:lpstr>O poder social</vt:lpstr>
      <vt:lpstr>SOCIEDADES POLÍTICAS</vt:lpstr>
      <vt:lpstr>DO ESTADO</vt:lpstr>
      <vt:lpstr>DO ESTADO</vt:lpstr>
      <vt:lpstr>DO ESTADO</vt:lpstr>
      <vt:lpstr>ESTADO MODERNO</vt:lpstr>
      <vt:lpstr>FINALIDADES E FUNÇÕES DO ESTADO</vt:lpstr>
      <vt:lpstr>CONCEITO DE ESTADO</vt:lpstr>
      <vt:lpstr>ESTADO E DIREITO</vt:lpstr>
      <vt:lpstr>ESTADO, DIREITO E POLÍTICA</vt:lpstr>
      <vt:lpstr>ESTADO E NAÇÃO</vt:lpstr>
      <vt:lpstr>MUDANÇAS DO ESTADO POR REFORMA E REVOLUÇÃO</vt:lpstr>
    </vt:vector>
  </TitlesOfParts>
  <Company>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JORNADA DE TRABALHO</dc:title>
  <dc:creator>daniel</dc:creator>
  <cp:lastModifiedBy>Daniel Pessoa Santana</cp:lastModifiedBy>
  <cp:revision>10</cp:revision>
  <dcterms:created xsi:type="dcterms:W3CDTF">2018-04-15T11:19:39Z</dcterms:created>
  <dcterms:modified xsi:type="dcterms:W3CDTF">2024-05-06T21:42:28Z</dcterms:modified>
</cp:coreProperties>
</file>