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309" r:id="rId5"/>
    <p:sldId id="283" r:id="rId6"/>
    <p:sldId id="259" r:id="rId7"/>
    <p:sldId id="310" r:id="rId8"/>
    <p:sldId id="285" r:id="rId9"/>
    <p:sldId id="264" r:id="rId10"/>
    <p:sldId id="260" r:id="rId11"/>
    <p:sldId id="312" r:id="rId12"/>
  </p:sldIdLst>
  <p:sldSz cx="12192000" cy="6858000"/>
  <p:notesSz cx="12192000" cy="6858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714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der Lukelo" userId="29cbbc0f2f59a807" providerId="LiveId" clId="{9DDE56D5-F2B3-4192-B689-472A54066BEF}"/>
    <pc:docChg chg="undo custSel addSld delSld modSld sldOrd">
      <pc:chgData name="Helder Lukelo" userId="29cbbc0f2f59a807" providerId="LiveId" clId="{9DDE56D5-F2B3-4192-B689-472A54066BEF}" dt="2024-06-12T12:46:13.358" v="3496" actId="47"/>
      <pc:docMkLst>
        <pc:docMk/>
      </pc:docMkLst>
      <pc:sldChg chg="modSp mod">
        <pc:chgData name="Helder Lukelo" userId="29cbbc0f2f59a807" providerId="LiveId" clId="{9DDE56D5-F2B3-4192-B689-472A54066BEF}" dt="2024-06-04T12:41:38.695" v="31" actId="1076"/>
        <pc:sldMkLst>
          <pc:docMk/>
          <pc:sldMk cId="0" sldId="256"/>
        </pc:sldMkLst>
        <pc:spChg chg="mod">
          <ac:chgData name="Helder Lukelo" userId="29cbbc0f2f59a807" providerId="LiveId" clId="{9DDE56D5-F2B3-4192-B689-472A54066BEF}" dt="2024-06-04T12:41:38.695" v="31" actId="1076"/>
          <ac:spMkLst>
            <pc:docMk/>
            <pc:sldMk cId="0" sldId="256"/>
            <ac:spMk id="14" creationId="{4ADC1795-C83B-41F5-B60A-302246C4B880}"/>
          </ac:spMkLst>
        </pc:spChg>
        <pc:grpChg chg="mod">
          <ac:chgData name="Helder Lukelo" userId="29cbbc0f2f59a807" providerId="LiveId" clId="{9DDE56D5-F2B3-4192-B689-472A54066BEF}" dt="2024-06-04T12:41:30.757" v="30" actId="1076"/>
          <ac:grpSpMkLst>
            <pc:docMk/>
            <pc:sldMk cId="0" sldId="256"/>
            <ac:grpSpMk id="2" creationId="{00000000-0000-0000-0000-000000000000}"/>
          </ac:grpSpMkLst>
        </pc:grpChg>
      </pc:sldChg>
      <pc:sldChg chg="modSp mod">
        <pc:chgData name="Helder Lukelo" userId="29cbbc0f2f59a807" providerId="LiveId" clId="{9DDE56D5-F2B3-4192-B689-472A54066BEF}" dt="2024-06-05T16:14:10.465" v="3495" actId="207"/>
        <pc:sldMkLst>
          <pc:docMk/>
          <pc:sldMk cId="0" sldId="257"/>
        </pc:sldMkLst>
        <pc:spChg chg="mod">
          <ac:chgData name="Helder Lukelo" userId="29cbbc0f2f59a807" providerId="LiveId" clId="{9DDE56D5-F2B3-4192-B689-472A54066BEF}" dt="2024-06-04T12:41:54.853" v="68" actId="20577"/>
          <ac:spMkLst>
            <pc:docMk/>
            <pc:sldMk cId="0" sldId="257"/>
            <ac:spMk id="2" creationId="{00000000-0000-0000-0000-000000000000}"/>
          </ac:spMkLst>
        </pc:spChg>
        <pc:spChg chg="mod">
          <ac:chgData name="Helder Lukelo" userId="29cbbc0f2f59a807" providerId="LiveId" clId="{9DDE56D5-F2B3-4192-B689-472A54066BEF}" dt="2024-06-05T16:14:10.465" v="3495" actId="207"/>
          <ac:spMkLst>
            <pc:docMk/>
            <pc:sldMk cId="0" sldId="257"/>
            <ac:spMk id="3" creationId="{00000000-0000-0000-0000-000000000000}"/>
          </ac:spMkLst>
        </pc:spChg>
      </pc:sldChg>
      <pc:sldChg chg="addSp delSp modSp mod">
        <pc:chgData name="Helder Lukelo" userId="29cbbc0f2f59a807" providerId="LiveId" clId="{9DDE56D5-F2B3-4192-B689-472A54066BEF}" dt="2024-06-04T12:59:19.344" v="798" actId="20577"/>
        <pc:sldMkLst>
          <pc:docMk/>
          <pc:sldMk cId="0" sldId="258"/>
        </pc:sldMkLst>
        <pc:spChg chg="mod">
          <ac:chgData name="Helder Lukelo" userId="29cbbc0f2f59a807" providerId="LiveId" clId="{9DDE56D5-F2B3-4192-B689-472A54066BEF}" dt="2024-06-04T12:59:19.344" v="798" actId="20577"/>
          <ac:spMkLst>
            <pc:docMk/>
            <pc:sldMk cId="0" sldId="258"/>
            <ac:spMk id="2" creationId="{00000000-0000-0000-0000-000000000000}"/>
          </ac:spMkLst>
        </pc:spChg>
        <pc:spChg chg="mod">
          <ac:chgData name="Helder Lukelo" userId="29cbbc0f2f59a807" providerId="LiveId" clId="{9DDE56D5-F2B3-4192-B689-472A54066BEF}" dt="2024-06-04T12:59:07.226" v="796" actId="1076"/>
          <ac:spMkLst>
            <pc:docMk/>
            <pc:sldMk cId="0" sldId="258"/>
            <ac:spMk id="3" creationId="{00000000-0000-0000-0000-000000000000}"/>
          </ac:spMkLst>
        </pc:spChg>
        <pc:spChg chg="del">
          <ac:chgData name="Helder Lukelo" userId="29cbbc0f2f59a807" providerId="LiveId" clId="{9DDE56D5-F2B3-4192-B689-472A54066BEF}" dt="2024-06-04T12:48:59.684" v="406" actId="21"/>
          <ac:spMkLst>
            <pc:docMk/>
            <pc:sldMk cId="0" sldId="258"/>
            <ac:spMk id="8" creationId="{F68F001D-D24F-42AE-AE10-9183CA3B99FB}"/>
          </ac:spMkLst>
        </pc:spChg>
        <pc:picChg chg="add mod">
          <ac:chgData name="Helder Lukelo" userId="29cbbc0f2f59a807" providerId="LiveId" clId="{9DDE56D5-F2B3-4192-B689-472A54066BEF}" dt="2024-06-04T12:58:59.140" v="795" actId="14100"/>
          <ac:picMkLst>
            <pc:docMk/>
            <pc:sldMk cId="0" sldId="258"/>
            <ac:picMk id="4" creationId="{CD5646C6-7DE9-4463-BDBE-53B00BA63880}"/>
          </ac:picMkLst>
        </pc:picChg>
      </pc:sldChg>
      <pc:sldChg chg="addSp delSp modSp mod">
        <pc:chgData name="Helder Lukelo" userId="29cbbc0f2f59a807" providerId="LiveId" clId="{9DDE56D5-F2B3-4192-B689-472A54066BEF}" dt="2024-06-04T13:35:28.476" v="1582" actId="15"/>
        <pc:sldMkLst>
          <pc:docMk/>
          <pc:sldMk cId="0" sldId="259"/>
        </pc:sldMkLst>
        <pc:spChg chg="del">
          <ac:chgData name="Helder Lukelo" userId="29cbbc0f2f59a807" providerId="LiveId" clId="{9DDE56D5-F2B3-4192-B689-472A54066BEF}" dt="2024-06-04T13:23:55.080" v="1514" actId="21"/>
          <ac:spMkLst>
            <pc:docMk/>
            <pc:sldMk cId="0" sldId="259"/>
            <ac:spMk id="2" creationId="{00000000-0000-0000-0000-000000000000}"/>
          </ac:spMkLst>
        </pc:spChg>
        <pc:spChg chg="mod">
          <ac:chgData name="Helder Lukelo" userId="29cbbc0f2f59a807" providerId="LiveId" clId="{9DDE56D5-F2B3-4192-B689-472A54066BEF}" dt="2024-06-04T13:32:57.294" v="1561" actId="1076"/>
          <ac:spMkLst>
            <pc:docMk/>
            <pc:sldMk cId="0" sldId="259"/>
            <ac:spMk id="3" creationId="{00000000-0000-0000-0000-000000000000}"/>
          </ac:spMkLst>
        </pc:spChg>
        <pc:spChg chg="add del mod">
          <ac:chgData name="Helder Lukelo" userId="29cbbc0f2f59a807" providerId="LiveId" clId="{9DDE56D5-F2B3-4192-B689-472A54066BEF}" dt="2024-06-04T13:24:21.460" v="1519" actId="21"/>
          <ac:spMkLst>
            <pc:docMk/>
            <pc:sldMk cId="0" sldId="259"/>
            <ac:spMk id="5" creationId="{7EBA91C2-7C1A-4710-A9B2-3497763996BB}"/>
          </ac:spMkLst>
        </pc:spChg>
        <pc:spChg chg="add mod">
          <ac:chgData name="Helder Lukelo" userId="29cbbc0f2f59a807" providerId="LiveId" clId="{9DDE56D5-F2B3-4192-B689-472A54066BEF}" dt="2024-06-04T13:35:28.476" v="1582" actId="15"/>
          <ac:spMkLst>
            <pc:docMk/>
            <pc:sldMk cId="0" sldId="259"/>
            <ac:spMk id="7" creationId="{0693E775-5C20-4731-A0C9-5129103595E2}"/>
          </ac:spMkLst>
        </pc:spChg>
        <pc:spChg chg="add mod">
          <ac:chgData name="Helder Lukelo" userId="29cbbc0f2f59a807" providerId="LiveId" clId="{9DDE56D5-F2B3-4192-B689-472A54066BEF}" dt="2024-06-04T13:32:00.337" v="1546" actId="1076"/>
          <ac:spMkLst>
            <pc:docMk/>
            <pc:sldMk cId="0" sldId="259"/>
            <ac:spMk id="11" creationId="{1223043B-D1D9-4C4D-9233-E739C650BC86}"/>
          </ac:spMkLst>
        </pc:spChg>
        <pc:picChg chg="add mod">
          <ac:chgData name="Helder Lukelo" userId="29cbbc0f2f59a807" providerId="LiveId" clId="{9DDE56D5-F2B3-4192-B689-472A54066BEF}" dt="2024-06-04T13:34:23.358" v="1576" actId="14100"/>
          <ac:picMkLst>
            <pc:docMk/>
            <pc:sldMk cId="0" sldId="259"/>
            <ac:picMk id="8" creationId="{34F00869-9CC0-4325-8D6D-F6AF3F68B896}"/>
          </ac:picMkLst>
        </pc:picChg>
        <pc:picChg chg="add del mod">
          <ac:chgData name="Helder Lukelo" userId="29cbbc0f2f59a807" providerId="LiveId" clId="{9DDE56D5-F2B3-4192-B689-472A54066BEF}" dt="2024-06-04T13:34:00.073" v="1568" actId="478"/>
          <ac:picMkLst>
            <pc:docMk/>
            <pc:sldMk cId="0" sldId="259"/>
            <ac:picMk id="9" creationId="{D1EC2B34-2550-4573-AFDC-50671FA62778}"/>
          </ac:picMkLst>
        </pc:picChg>
        <pc:picChg chg="add mod">
          <ac:chgData name="Helder Lukelo" userId="29cbbc0f2f59a807" providerId="LiveId" clId="{9DDE56D5-F2B3-4192-B689-472A54066BEF}" dt="2024-06-04T13:34:24.358" v="1577" actId="1076"/>
          <ac:picMkLst>
            <pc:docMk/>
            <pc:sldMk cId="0" sldId="259"/>
            <ac:picMk id="12" creationId="{6D955058-7A29-4196-9481-01039E9D7AD3}"/>
          </ac:picMkLst>
        </pc:picChg>
      </pc:sldChg>
      <pc:sldChg chg="addSp delSp modSp mod">
        <pc:chgData name="Helder Lukelo" userId="29cbbc0f2f59a807" providerId="LiveId" clId="{9DDE56D5-F2B3-4192-B689-472A54066BEF}" dt="2024-06-04T22:05:16.901" v="3434" actId="21"/>
        <pc:sldMkLst>
          <pc:docMk/>
          <pc:sldMk cId="0" sldId="260"/>
        </pc:sldMkLst>
        <pc:spChg chg="mod">
          <ac:chgData name="Helder Lukelo" userId="29cbbc0f2f59a807" providerId="LiveId" clId="{9DDE56D5-F2B3-4192-B689-472A54066BEF}" dt="2024-06-04T22:03:41.688" v="3400" actId="14100"/>
          <ac:spMkLst>
            <pc:docMk/>
            <pc:sldMk cId="0" sldId="260"/>
            <ac:spMk id="2" creationId="{00000000-0000-0000-0000-000000000000}"/>
          </ac:spMkLst>
        </pc:spChg>
        <pc:spChg chg="del mod">
          <ac:chgData name="Helder Lukelo" userId="29cbbc0f2f59a807" providerId="LiveId" clId="{9DDE56D5-F2B3-4192-B689-472A54066BEF}" dt="2024-06-04T22:04:14.878" v="3418"/>
          <ac:spMkLst>
            <pc:docMk/>
            <pc:sldMk cId="0" sldId="260"/>
            <ac:spMk id="3" creationId="{00000000-0000-0000-0000-000000000000}"/>
          </ac:spMkLst>
        </pc:spChg>
        <pc:spChg chg="del">
          <ac:chgData name="Helder Lukelo" userId="29cbbc0f2f59a807" providerId="LiveId" clId="{9DDE56D5-F2B3-4192-B689-472A54066BEF}" dt="2024-06-04T22:04:50.277" v="3427" actId="21"/>
          <ac:spMkLst>
            <pc:docMk/>
            <pc:sldMk cId="0" sldId="260"/>
            <ac:spMk id="6" creationId="{00000000-0000-0000-0000-000000000000}"/>
          </ac:spMkLst>
        </pc:spChg>
        <pc:spChg chg="del">
          <ac:chgData name="Helder Lukelo" userId="29cbbc0f2f59a807" providerId="LiveId" clId="{9DDE56D5-F2B3-4192-B689-472A54066BEF}" dt="2024-06-04T22:05:03.980" v="3431" actId="21"/>
          <ac:spMkLst>
            <pc:docMk/>
            <pc:sldMk cId="0" sldId="260"/>
            <ac:spMk id="7" creationId="{00000000-0000-0000-0000-000000000000}"/>
          </ac:spMkLst>
        </pc:spChg>
        <pc:spChg chg="del">
          <ac:chgData name="Helder Lukelo" userId="29cbbc0f2f59a807" providerId="LiveId" clId="{9DDE56D5-F2B3-4192-B689-472A54066BEF}" dt="2024-06-04T22:04:47.452" v="3426" actId="21"/>
          <ac:spMkLst>
            <pc:docMk/>
            <pc:sldMk cId="0" sldId="260"/>
            <ac:spMk id="8" creationId="{00000000-0000-0000-0000-000000000000}"/>
          </ac:spMkLst>
        </pc:spChg>
        <pc:spChg chg="del">
          <ac:chgData name="Helder Lukelo" userId="29cbbc0f2f59a807" providerId="LiveId" clId="{9DDE56D5-F2B3-4192-B689-472A54066BEF}" dt="2024-06-04T22:05:16.901" v="3434" actId="21"/>
          <ac:spMkLst>
            <pc:docMk/>
            <pc:sldMk cId="0" sldId="260"/>
            <ac:spMk id="9" creationId="{00000000-0000-0000-0000-000000000000}"/>
          </ac:spMkLst>
        </pc:spChg>
        <pc:spChg chg="del">
          <ac:chgData name="Helder Lukelo" userId="29cbbc0f2f59a807" providerId="LiveId" clId="{9DDE56D5-F2B3-4192-B689-472A54066BEF}" dt="2024-06-04T22:04:58.548" v="3429" actId="21"/>
          <ac:spMkLst>
            <pc:docMk/>
            <pc:sldMk cId="0" sldId="260"/>
            <ac:spMk id="10" creationId="{00000000-0000-0000-0000-000000000000}"/>
          </ac:spMkLst>
        </pc:spChg>
        <pc:spChg chg="del">
          <ac:chgData name="Helder Lukelo" userId="29cbbc0f2f59a807" providerId="LiveId" clId="{9DDE56D5-F2B3-4192-B689-472A54066BEF}" dt="2024-06-04T22:05:06.742" v="3432" actId="21"/>
          <ac:spMkLst>
            <pc:docMk/>
            <pc:sldMk cId="0" sldId="260"/>
            <ac:spMk id="11" creationId="{00000000-0000-0000-0000-000000000000}"/>
          </ac:spMkLst>
        </pc:spChg>
        <pc:spChg chg="del">
          <ac:chgData name="Helder Lukelo" userId="29cbbc0f2f59a807" providerId="LiveId" clId="{9DDE56D5-F2B3-4192-B689-472A54066BEF}" dt="2024-06-04T22:05:08.866" v="3433" actId="478"/>
          <ac:spMkLst>
            <pc:docMk/>
            <pc:sldMk cId="0" sldId="260"/>
            <ac:spMk id="12" creationId="{00000000-0000-0000-0000-000000000000}"/>
          </ac:spMkLst>
        </pc:spChg>
        <pc:spChg chg="del">
          <ac:chgData name="Helder Lukelo" userId="29cbbc0f2f59a807" providerId="LiveId" clId="{9DDE56D5-F2B3-4192-B689-472A54066BEF}" dt="2024-06-04T22:05:01.525" v="3430" actId="21"/>
          <ac:spMkLst>
            <pc:docMk/>
            <pc:sldMk cId="0" sldId="260"/>
            <ac:spMk id="13" creationId="{00000000-0000-0000-0000-000000000000}"/>
          </ac:spMkLst>
        </pc:spChg>
        <pc:spChg chg="add mod">
          <ac:chgData name="Helder Lukelo" userId="29cbbc0f2f59a807" providerId="LiveId" clId="{9DDE56D5-F2B3-4192-B689-472A54066BEF}" dt="2024-06-04T22:04:38.756" v="3424" actId="1076"/>
          <ac:spMkLst>
            <pc:docMk/>
            <pc:sldMk cId="0" sldId="260"/>
            <ac:spMk id="15" creationId="{5AD4415A-DF5F-4DDF-A6F7-B7AD19EA9875}"/>
          </ac:spMkLst>
        </pc:spChg>
        <pc:graphicFrameChg chg="del">
          <ac:chgData name="Helder Lukelo" userId="29cbbc0f2f59a807" providerId="LiveId" clId="{9DDE56D5-F2B3-4192-B689-472A54066BEF}" dt="2024-06-04T22:04:43.177" v="3425" actId="21"/>
          <ac:graphicFrameMkLst>
            <pc:docMk/>
            <pc:sldMk cId="0" sldId="260"/>
            <ac:graphicFrameMk id="4" creationId="{00000000-0000-0000-0000-000000000000}"/>
          </ac:graphicFrameMkLst>
        </pc:graphicFrameChg>
        <pc:picChg chg="del">
          <ac:chgData name="Helder Lukelo" userId="29cbbc0f2f59a807" providerId="LiveId" clId="{9DDE56D5-F2B3-4192-B689-472A54066BEF}" dt="2024-06-04T22:04:53.061" v="3428" actId="21"/>
          <ac:picMkLst>
            <pc:docMk/>
            <pc:sldMk cId="0" sldId="260"/>
            <ac:picMk id="5" creationId="{00000000-0000-0000-0000-000000000000}"/>
          </ac:picMkLst>
        </pc:picChg>
      </pc:sldChg>
      <pc:sldChg chg="del">
        <pc:chgData name="Helder Lukelo" userId="29cbbc0f2f59a807" providerId="LiveId" clId="{9DDE56D5-F2B3-4192-B689-472A54066BEF}" dt="2024-06-04T22:36:09.100" v="3452" actId="47"/>
        <pc:sldMkLst>
          <pc:docMk/>
          <pc:sldMk cId="0" sldId="261"/>
        </pc:sldMkLst>
      </pc:sldChg>
      <pc:sldChg chg="del">
        <pc:chgData name="Helder Lukelo" userId="29cbbc0f2f59a807" providerId="LiveId" clId="{9DDE56D5-F2B3-4192-B689-472A54066BEF}" dt="2024-06-04T22:36:11.722" v="3453" actId="47"/>
        <pc:sldMkLst>
          <pc:docMk/>
          <pc:sldMk cId="0" sldId="262"/>
        </pc:sldMkLst>
      </pc:sldChg>
      <pc:sldChg chg="del">
        <pc:chgData name="Helder Lukelo" userId="29cbbc0f2f59a807" providerId="LiveId" clId="{9DDE56D5-F2B3-4192-B689-472A54066BEF}" dt="2024-06-04T22:36:13.065" v="3454" actId="47"/>
        <pc:sldMkLst>
          <pc:docMk/>
          <pc:sldMk cId="0" sldId="263"/>
        </pc:sldMkLst>
      </pc:sldChg>
      <pc:sldChg chg="delSp modSp mod ord">
        <pc:chgData name="Helder Lukelo" userId="29cbbc0f2f59a807" providerId="LiveId" clId="{9DDE56D5-F2B3-4192-B689-472A54066BEF}" dt="2024-06-04T21:53:56.685" v="3380" actId="1076"/>
        <pc:sldMkLst>
          <pc:docMk/>
          <pc:sldMk cId="0" sldId="264"/>
        </pc:sldMkLst>
        <pc:spChg chg="del">
          <ac:chgData name="Helder Lukelo" userId="29cbbc0f2f59a807" providerId="LiveId" clId="{9DDE56D5-F2B3-4192-B689-472A54066BEF}" dt="2024-06-04T21:34:22.681" v="3149" actId="21"/>
          <ac:spMkLst>
            <pc:docMk/>
            <pc:sldMk cId="0" sldId="264"/>
            <ac:spMk id="2" creationId="{00000000-0000-0000-0000-000000000000}"/>
          </ac:spMkLst>
        </pc:spChg>
        <pc:spChg chg="mod">
          <ac:chgData name="Helder Lukelo" userId="29cbbc0f2f59a807" providerId="LiveId" clId="{9DDE56D5-F2B3-4192-B689-472A54066BEF}" dt="2024-06-04T21:53:56.685" v="3380" actId="1076"/>
          <ac:spMkLst>
            <pc:docMk/>
            <pc:sldMk cId="0" sldId="264"/>
            <ac:spMk id="3" creationId="{00000000-0000-0000-0000-000000000000}"/>
          </ac:spMkLst>
        </pc:spChg>
      </pc:sldChg>
      <pc:sldChg chg="del">
        <pc:chgData name="Helder Lukelo" userId="29cbbc0f2f59a807" providerId="LiveId" clId="{9DDE56D5-F2B3-4192-B689-472A54066BEF}" dt="2024-06-04T22:36:15.677" v="3455" actId="47"/>
        <pc:sldMkLst>
          <pc:docMk/>
          <pc:sldMk cId="0" sldId="265"/>
        </pc:sldMkLst>
      </pc:sldChg>
      <pc:sldChg chg="del">
        <pc:chgData name="Helder Lukelo" userId="29cbbc0f2f59a807" providerId="LiveId" clId="{9DDE56D5-F2B3-4192-B689-472A54066BEF}" dt="2024-06-05T16:11:38.724" v="3476" actId="47"/>
        <pc:sldMkLst>
          <pc:docMk/>
          <pc:sldMk cId="0" sldId="266"/>
        </pc:sldMkLst>
      </pc:sldChg>
      <pc:sldChg chg="del">
        <pc:chgData name="Helder Lukelo" userId="29cbbc0f2f59a807" providerId="LiveId" clId="{9DDE56D5-F2B3-4192-B689-472A54066BEF}" dt="2024-06-04T22:36:17" v="3456" actId="47"/>
        <pc:sldMkLst>
          <pc:docMk/>
          <pc:sldMk cId="0" sldId="267"/>
        </pc:sldMkLst>
      </pc:sldChg>
      <pc:sldChg chg="del">
        <pc:chgData name="Helder Lukelo" userId="29cbbc0f2f59a807" providerId="LiveId" clId="{9DDE56D5-F2B3-4192-B689-472A54066BEF}" dt="2024-06-05T16:11:40.771" v="3477" actId="47"/>
        <pc:sldMkLst>
          <pc:docMk/>
          <pc:sldMk cId="0" sldId="268"/>
        </pc:sldMkLst>
      </pc:sldChg>
      <pc:sldChg chg="addSp delSp modSp mod">
        <pc:chgData name="Helder Lukelo" userId="29cbbc0f2f59a807" providerId="LiveId" clId="{9DDE56D5-F2B3-4192-B689-472A54066BEF}" dt="2024-06-04T13:36:05.986" v="1586" actId="14100"/>
        <pc:sldMkLst>
          <pc:docMk/>
          <pc:sldMk cId="3053200917" sldId="283"/>
        </pc:sldMkLst>
        <pc:spChg chg="mod">
          <ac:chgData name="Helder Lukelo" userId="29cbbc0f2f59a807" providerId="LiveId" clId="{9DDE56D5-F2B3-4192-B689-472A54066BEF}" dt="2024-06-04T13:11:48.049" v="1251" actId="20577"/>
          <ac:spMkLst>
            <pc:docMk/>
            <pc:sldMk cId="3053200917" sldId="283"/>
            <ac:spMk id="2" creationId="{00000000-0000-0000-0000-000000000000}"/>
          </ac:spMkLst>
        </pc:spChg>
        <pc:spChg chg="add del mod">
          <ac:chgData name="Helder Lukelo" userId="29cbbc0f2f59a807" providerId="LiveId" clId="{9DDE56D5-F2B3-4192-B689-472A54066BEF}" dt="2024-06-04T13:05:56.237" v="1152"/>
          <ac:spMkLst>
            <pc:docMk/>
            <pc:sldMk cId="3053200917" sldId="283"/>
            <ac:spMk id="3" creationId="{00000000-0000-0000-0000-000000000000}"/>
          </ac:spMkLst>
        </pc:spChg>
        <pc:spChg chg="mod">
          <ac:chgData name="Helder Lukelo" userId="29cbbc0f2f59a807" providerId="LiveId" clId="{9DDE56D5-F2B3-4192-B689-472A54066BEF}" dt="2024-06-04T13:36:05.986" v="1586" actId="14100"/>
          <ac:spMkLst>
            <pc:docMk/>
            <pc:sldMk cId="3053200917" sldId="283"/>
            <ac:spMk id="6" creationId="{660EBB29-037F-4692-9861-03F32D5EA726}"/>
          </ac:spMkLst>
        </pc:spChg>
        <pc:spChg chg="add del">
          <ac:chgData name="Helder Lukelo" userId="29cbbc0f2f59a807" providerId="LiveId" clId="{9DDE56D5-F2B3-4192-B689-472A54066BEF}" dt="2024-06-04T13:05:36.422" v="1139" actId="22"/>
          <ac:spMkLst>
            <pc:docMk/>
            <pc:sldMk cId="3053200917" sldId="283"/>
            <ac:spMk id="7" creationId="{423655CF-B8DE-4607-B03E-C996B3C0076B}"/>
          </ac:spMkLst>
        </pc:spChg>
        <pc:spChg chg="add del mod">
          <ac:chgData name="Helder Lukelo" userId="29cbbc0f2f59a807" providerId="LiveId" clId="{9DDE56D5-F2B3-4192-B689-472A54066BEF}" dt="2024-06-04T13:08:30.215" v="1158" actId="21"/>
          <ac:spMkLst>
            <pc:docMk/>
            <pc:sldMk cId="3053200917" sldId="283"/>
            <ac:spMk id="9" creationId="{917B9DDF-FC0C-4747-8C9F-E68C746161A0}"/>
          </ac:spMkLst>
        </pc:spChg>
        <pc:picChg chg="del">
          <ac:chgData name="Helder Lukelo" userId="29cbbc0f2f59a807" providerId="LiveId" clId="{9DDE56D5-F2B3-4192-B689-472A54066BEF}" dt="2024-06-04T13:05:04.353" v="1034" actId="478"/>
          <ac:picMkLst>
            <pc:docMk/>
            <pc:sldMk cId="3053200917" sldId="283"/>
            <ac:picMk id="4" creationId="{7EC70010-C51E-4DD7-A587-7CB8BEF7E6E0}"/>
          </ac:picMkLst>
        </pc:picChg>
      </pc:sldChg>
      <pc:sldChg chg="del">
        <pc:chgData name="Helder Lukelo" userId="29cbbc0f2f59a807" providerId="LiveId" clId="{9DDE56D5-F2B3-4192-B689-472A54066BEF}" dt="2024-06-04T13:22:07.688" v="1413" actId="2696"/>
        <pc:sldMkLst>
          <pc:docMk/>
          <pc:sldMk cId="2624463802" sldId="284"/>
        </pc:sldMkLst>
      </pc:sldChg>
      <pc:sldChg chg="addSp delSp modSp mod ord">
        <pc:chgData name="Helder Lukelo" userId="29cbbc0f2f59a807" providerId="LiveId" clId="{9DDE56D5-F2B3-4192-B689-472A54066BEF}" dt="2024-06-04T21:45:54.074" v="3209"/>
        <pc:sldMkLst>
          <pc:docMk/>
          <pc:sldMk cId="1401233003" sldId="285"/>
        </pc:sldMkLst>
        <pc:spChg chg="del">
          <ac:chgData name="Helder Lukelo" userId="29cbbc0f2f59a807" providerId="LiveId" clId="{9DDE56D5-F2B3-4192-B689-472A54066BEF}" dt="2024-06-04T13:41:06.700" v="1805" actId="21"/>
          <ac:spMkLst>
            <pc:docMk/>
            <pc:sldMk cId="1401233003" sldId="285"/>
            <ac:spMk id="2" creationId="{00000000-0000-0000-0000-000000000000}"/>
          </ac:spMkLst>
        </pc:spChg>
        <pc:spChg chg="mod">
          <ac:chgData name="Helder Lukelo" userId="29cbbc0f2f59a807" providerId="LiveId" clId="{9DDE56D5-F2B3-4192-B689-472A54066BEF}" dt="2024-06-04T13:44:26.327" v="1897" actId="255"/>
          <ac:spMkLst>
            <pc:docMk/>
            <pc:sldMk cId="1401233003" sldId="285"/>
            <ac:spMk id="3" creationId="{00000000-0000-0000-0000-000000000000}"/>
          </ac:spMkLst>
        </pc:spChg>
        <pc:spChg chg="add del mod">
          <ac:chgData name="Helder Lukelo" userId="29cbbc0f2f59a807" providerId="LiveId" clId="{9DDE56D5-F2B3-4192-B689-472A54066BEF}" dt="2024-06-04T13:41:20.441" v="1807" actId="21"/>
          <ac:spMkLst>
            <pc:docMk/>
            <pc:sldMk cId="1401233003" sldId="285"/>
            <ac:spMk id="5" creationId="{D3FF66EE-3181-4C45-8C8B-DBDF3EB62402}"/>
          </ac:spMkLst>
        </pc:spChg>
        <pc:spChg chg="add mod">
          <ac:chgData name="Helder Lukelo" userId="29cbbc0f2f59a807" providerId="LiveId" clId="{9DDE56D5-F2B3-4192-B689-472A54066BEF}" dt="2024-06-04T13:49:40.817" v="2046"/>
          <ac:spMkLst>
            <pc:docMk/>
            <pc:sldMk cId="1401233003" sldId="285"/>
            <ac:spMk id="6" creationId="{4B810141-383E-45AD-B9C6-22610B1833AB}"/>
          </ac:spMkLst>
        </pc:spChg>
        <pc:spChg chg="add mod">
          <ac:chgData name="Helder Lukelo" userId="29cbbc0f2f59a807" providerId="LiveId" clId="{9DDE56D5-F2B3-4192-B689-472A54066BEF}" dt="2024-06-04T13:52:38.288" v="2073" actId="113"/>
          <ac:spMkLst>
            <pc:docMk/>
            <pc:sldMk cId="1401233003" sldId="285"/>
            <ac:spMk id="8" creationId="{C429D608-8E6F-4C0A-B1BD-98BA617CF99C}"/>
          </ac:spMkLst>
        </pc:spChg>
        <pc:spChg chg="add mod">
          <ac:chgData name="Helder Lukelo" userId="29cbbc0f2f59a807" providerId="LiveId" clId="{9DDE56D5-F2B3-4192-B689-472A54066BEF}" dt="2024-06-04T13:52:13.335" v="2067" actId="113"/>
          <ac:spMkLst>
            <pc:docMk/>
            <pc:sldMk cId="1401233003" sldId="285"/>
            <ac:spMk id="12" creationId="{19E6A6F3-0BC3-4A37-8148-016AFF2273B8}"/>
          </ac:spMkLst>
        </pc:spChg>
        <pc:spChg chg="add mod">
          <ac:chgData name="Helder Lukelo" userId="29cbbc0f2f59a807" providerId="LiveId" clId="{9DDE56D5-F2B3-4192-B689-472A54066BEF}" dt="2024-06-04T13:52:06.223" v="2066" actId="113"/>
          <ac:spMkLst>
            <pc:docMk/>
            <pc:sldMk cId="1401233003" sldId="285"/>
            <ac:spMk id="14" creationId="{01ABD2FB-8C97-45CF-884C-79C985C0DBEF}"/>
          </ac:spMkLst>
        </pc:spChg>
        <pc:cxnChg chg="add mod">
          <ac:chgData name="Helder Lukelo" userId="29cbbc0f2f59a807" providerId="LiveId" clId="{9DDE56D5-F2B3-4192-B689-472A54066BEF}" dt="2024-06-04T13:50:19.061" v="2060" actId="14100"/>
          <ac:cxnSpMkLst>
            <pc:docMk/>
            <pc:sldMk cId="1401233003" sldId="285"/>
            <ac:cxnSpMk id="10" creationId="{EB34D736-57AA-4C3C-82AA-ECB0D694FC7E}"/>
          </ac:cxnSpMkLst>
        </pc:cxnChg>
      </pc:sldChg>
      <pc:sldChg chg="del">
        <pc:chgData name="Helder Lukelo" userId="29cbbc0f2f59a807" providerId="LiveId" clId="{9DDE56D5-F2B3-4192-B689-472A54066BEF}" dt="2024-06-04T22:36:19.654" v="3458" actId="47"/>
        <pc:sldMkLst>
          <pc:docMk/>
          <pc:sldMk cId="2818438494" sldId="286"/>
        </pc:sldMkLst>
      </pc:sldChg>
      <pc:sldChg chg="del">
        <pc:chgData name="Helder Lukelo" userId="29cbbc0f2f59a807" providerId="LiveId" clId="{9DDE56D5-F2B3-4192-B689-472A54066BEF}" dt="2024-06-04T22:36:20.933" v="3460" actId="47"/>
        <pc:sldMkLst>
          <pc:docMk/>
          <pc:sldMk cId="3692504007" sldId="287"/>
        </pc:sldMkLst>
      </pc:sldChg>
      <pc:sldChg chg="del">
        <pc:chgData name="Helder Lukelo" userId="29cbbc0f2f59a807" providerId="LiveId" clId="{9DDE56D5-F2B3-4192-B689-472A54066BEF}" dt="2024-06-04T22:36:22.045" v="3461" actId="47"/>
        <pc:sldMkLst>
          <pc:docMk/>
          <pc:sldMk cId="3607175611" sldId="289"/>
        </pc:sldMkLst>
      </pc:sldChg>
      <pc:sldChg chg="del">
        <pc:chgData name="Helder Lukelo" userId="29cbbc0f2f59a807" providerId="LiveId" clId="{9DDE56D5-F2B3-4192-B689-472A54066BEF}" dt="2024-06-04T22:36:25.797" v="3465" actId="47"/>
        <pc:sldMkLst>
          <pc:docMk/>
          <pc:sldMk cId="3632606155" sldId="291"/>
        </pc:sldMkLst>
      </pc:sldChg>
      <pc:sldChg chg="del">
        <pc:chgData name="Helder Lukelo" userId="29cbbc0f2f59a807" providerId="LiveId" clId="{9DDE56D5-F2B3-4192-B689-472A54066BEF}" dt="2024-06-04T22:36:37.371" v="3474" actId="47"/>
        <pc:sldMkLst>
          <pc:docMk/>
          <pc:sldMk cId="2701635525" sldId="292"/>
        </pc:sldMkLst>
      </pc:sldChg>
      <pc:sldChg chg="del">
        <pc:chgData name="Helder Lukelo" userId="29cbbc0f2f59a807" providerId="LiveId" clId="{9DDE56D5-F2B3-4192-B689-472A54066BEF}" dt="2024-06-04T22:36:35.320" v="3473" actId="47"/>
        <pc:sldMkLst>
          <pc:docMk/>
          <pc:sldMk cId="880979165" sldId="293"/>
        </pc:sldMkLst>
      </pc:sldChg>
      <pc:sldChg chg="del">
        <pc:chgData name="Helder Lukelo" userId="29cbbc0f2f59a807" providerId="LiveId" clId="{9DDE56D5-F2B3-4192-B689-472A54066BEF}" dt="2024-06-05T16:11:42.867" v="3478" actId="47"/>
        <pc:sldMkLst>
          <pc:docMk/>
          <pc:sldMk cId="2339646333" sldId="294"/>
        </pc:sldMkLst>
      </pc:sldChg>
      <pc:sldChg chg="del">
        <pc:chgData name="Helder Lukelo" userId="29cbbc0f2f59a807" providerId="LiveId" clId="{9DDE56D5-F2B3-4192-B689-472A54066BEF}" dt="2024-06-04T22:36:33.397" v="3472" actId="47"/>
        <pc:sldMkLst>
          <pc:docMk/>
          <pc:sldMk cId="1573642320" sldId="295"/>
        </pc:sldMkLst>
      </pc:sldChg>
      <pc:sldChg chg="del">
        <pc:chgData name="Helder Lukelo" userId="29cbbc0f2f59a807" providerId="LiveId" clId="{9DDE56D5-F2B3-4192-B689-472A54066BEF}" dt="2024-06-04T22:36:32.711" v="3470" actId="47"/>
        <pc:sldMkLst>
          <pc:docMk/>
          <pc:sldMk cId="1302323184" sldId="296"/>
        </pc:sldMkLst>
      </pc:sldChg>
      <pc:sldChg chg="del">
        <pc:chgData name="Helder Lukelo" userId="29cbbc0f2f59a807" providerId="LiveId" clId="{9DDE56D5-F2B3-4192-B689-472A54066BEF}" dt="2024-06-04T22:36:29.772" v="3467" actId="47"/>
        <pc:sldMkLst>
          <pc:docMk/>
          <pc:sldMk cId="35319939" sldId="297"/>
        </pc:sldMkLst>
      </pc:sldChg>
      <pc:sldChg chg="del">
        <pc:chgData name="Helder Lukelo" userId="29cbbc0f2f59a807" providerId="LiveId" clId="{9DDE56D5-F2B3-4192-B689-472A54066BEF}" dt="2024-06-04T22:36:32.178" v="3469" actId="47"/>
        <pc:sldMkLst>
          <pc:docMk/>
          <pc:sldMk cId="2329789065" sldId="298"/>
        </pc:sldMkLst>
      </pc:sldChg>
      <pc:sldChg chg="del">
        <pc:chgData name="Helder Lukelo" userId="29cbbc0f2f59a807" providerId="LiveId" clId="{9DDE56D5-F2B3-4192-B689-472A54066BEF}" dt="2024-06-04T22:36:31.406" v="3468" actId="47"/>
        <pc:sldMkLst>
          <pc:docMk/>
          <pc:sldMk cId="2589423574" sldId="299"/>
        </pc:sldMkLst>
      </pc:sldChg>
      <pc:sldChg chg="del">
        <pc:chgData name="Helder Lukelo" userId="29cbbc0f2f59a807" providerId="LiveId" clId="{9DDE56D5-F2B3-4192-B689-472A54066BEF}" dt="2024-06-04T22:36:25.196" v="3464" actId="47"/>
        <pc:sldMkLst>
          <pc:docMk/>
          <pc:sldMk cId="250150403" sldId="300"/>
        </pc:sldMkLst>
      </pc:sldChg>
      <pc:sldChg chg="del">
        <pc:chgData name="Helder Lukelo" userId="29cbbc0f2f59a807" providerId="LiveId" clId="{9DDE56D5-F2B3-4192-B689-472A54066BEF}" dt="2024-06-04T22:36:28.108" v="3466" actId="47"/>
        <pc:sldMkLst>
          <pc:docMk/>
          <pc:sldMk cId="0" sldId="301"/>
        </pc:sldMkLst>
      </pc:sldChg>
      <pc:sldChg chg="del">
        <pc:chgData name="Helder Lukelo" userId="29cbbc0f2f59a807" providerId="LiveId" clId="{9DDE56D5-F2B3-4192-B689-472A54066BEF}" dt="2024-06-04T22:36:40.968" v="3475" actId="47"/>
        <pc:sldMkLst>
          <pc:docMk/>
          <pc:sldMk cId="0" sldId="302"/>
        </pc:sldMkLst>
      </pc:sldChg>
      <pc:sldChg chg="del">
        <pc:chgData name="Helder Lukelo" userId="29cbbc0f2f59a807" providerId="LiveId" clId="{9DDE56D5-F2B3-4192-B689-472A54066BEF}" dt="2024-06-04T22:36:23.197" v="3462" actId="47"/>
        <pc:sldMkLst>
          <pc:docMk/>
          <pc:sldMk cId="0" sldId="303"/>
        </pc:sldMkLst>
      </pc:sldChg>
      <pc:sldChg chg="del">
        <pc:chgData name="Helder Lukelo" userId="29cbbc0f2f59a807" providerId="LiveId" clId="{9DDE56D5-F2B3-4192-B689-472A54066BEF}" dt="2024-06-04T22:36:33.082" v="3471" actId="47"/>
        <pc:sldMkLst>
          <pc:docMk/>
          <pc:sldMk cId="0" sldId="304"/>
        </pc:sldMkLst>
      </pc:sldChg>
      <pc:sldChg chg="del">
        <pc:chgData name="Helder Lukelo" userId="29cbbc0f2f59a807" providerId="LiveId" clId="{9DDE56D5-F2B3-4192-B689-472A54066BEF}" dt="2024-06-04T22:36:24.199" v="3463" actId="47"/>
        <pc:sldMkLst>
          <pc:docMk/>
          <pc:sldMk cId="438963189" sldId="305"/>
        </pc:sldMkLst>
      </pc:sldChg>
      <pc:sldChg chg="del">
        <pc:chgData name="Helder Lukelo" userId="29cbbc0f2f59a807" providerId="LiveId" clId="{9DDE56D5-F2B3-4192-B689-472A54066BEF}" dt="2024-06-04T17:30:53.019" v="3102" actId="2696"/>
        <pc:sldMkLst>
          <pc:docMk/>
          <pc:sldMk cId="336831209" sldId="306"/>
        </pc:sldMkLst>
      </pc:sldChg>
      <pc:sldChg chg="del">
        <pc:chgData name="Helder Lukelo" userId="29cbbc0f2f59a807" providerId="LiveId" clId="{9DDE56D5-F2B3-4192-B689-472A54066BEF}" dt="2024-06-04T22:36:18.336" v="3457" actId="47"/>
        <pc:sldMkLst>
          <pc:docMk/>
          <pc:sldMk cId="1401517484" sldId="307"/>
        </pc:sldMkLst>
      </pc:sldChg>
      <pc:sldChg chg="del">
        <pc:chgData name="Helder Lukelo" userId="29cbbc0f2f59a807" providerId="LiveId" clId="{9DDE56D5-F2B3-4192-B689-472A54066BEF}" dt="2024-06-04T22:36:20.653" v="3459" actId="47"/>
        <pc:sldMkLst>
          <pc:docMk/>
          <pc:sldMk cId="2779565718" sldId="308"/>
        </pc:sldMkLst>
      </pc:sldChg>
      <pc:sldChg chg="delSp modSp add mod">
        <pc:chgData name="Helder Lukelo" userId="29cbbc0f2f59a807" providerId="LiveId" clId="{9DDE56D5-F2B3-4192-B689-472A54066BEF}" dt="2024-06-04T13:02:47.514" v="1033" actId="1076"/>
        <pc:sldMkLst>
          <pc:docMk/>
          <pc:sldMk cId="3660856461" sldId="309"/>
        </pc:sldMkLst>
        <pc:spChg chg="mod">
          <ac:chgData name="Helder Lukelo" userId="29cbbc0f2f59a807" providerId="LiveId" clId="{9DDE56D5-F2B3-4192-B689-472A54066BEF}" dt="2024-06-04T12:59:59.558" v="839" actId="20577"/>
          <ac:spMkLst>
            <pc:docMk/>
            <pc:sldMk cId="3660856461" sldId="309"/>
            <ac:spMk id="2" creationId="{00000000-0000-0000-0000-000000000000}"/>
          </ac:spMkLst>
        </pc:spChg>
        <pc:spChg chg="mod">
          <ac:chgData name="Helder Lukelo" userId="29cbbc0f2f59a807" providerId="LiveId" clId="{9DDE56D5-F2B3-4192-B689-472A54066BEF}" dt="2024-06-04T13:02:47.514" v="1033" actId="1076"/>
          <ac:spMkLst>
            <pc:docMk/>
            <pc:sldMk cId="3660856461" sldId="309"/>
            <ac:spMk id="3" creationId="{00000000-0000-0000-0000-000000000000}"/>
          </ac:spMkLst>
        </pc:spChg>
        <pc:picChg chg="del">
          <ac:chgData name="Helder Lukelo" userId="29cbbc0f2f59a807" providerId="LiveId" clId="{9DDE56D5-F2B3-4192-B689-472A54066BEF}" dt="2024-06-04T13:01:42.795" v="968" actId="478"/>
          <ac:picMkLst>
            <pc:docMk/>
            <pc:sldMk cId="3660856461" sldId="309"/>
            <ac:picMk id="4" creationId="{CD5646C6-7DE9-4463-BDBE-53B00BA63880}"/>
          </ac:picMkLst>
        </pc:picChg>
      </pc:sldChg>
      <pc:sldChg chg="addSp delSp modSp add mod ord">
        <pc:chgData name="Helder Lukelo" userId="29cbbc0f2f59a807" providerId="LiveId" clId="{9DDE56D5-F2B3-4192-B689-472A54066BEF}" dt="2024-06-04T21:32:20.093" v="3145" actId="20577"/>
        <pc:sldMkLst>
          <pc:docMk/>
          <pc:sldMk cId="1548265110" sldId="310"/>
        </pc:sldMkLst>
        <pc:spChg chg="del mod">
          <ac:chgData name="Helder Lukelo" userId="29cbbc0f2f59a807" providerId="LiveId" clId="{9DDE56D5-F2B3-4192-B689-472A54066BEF}" dt="2024-06-04T14:16:38.789" v="2731" actId="21"/>
          <ac:spMkLst>
            <pc:docMk/>
            <pc:sldMk cId="1548265110" sldId="310"/>
            <ac:spMk id="3" creationId="{00000000-0000-0000-0000-000000000000}"/>
          </ac:spMkLst>
        </pc:spChg>
        <pc:spChg chg="mod">
          <ac:chgData name="Helder Lukelo" userId="29cbbc0f2f59a807" providerId="LiveId" clId="{9DDE56D5-F2B3-4192-B689-472A54066BEF}" dt="2024-06-04T21:30:53.447" v="3140" actId="20577"/>
          <ac:spMkLst>
            <pc:docMk/>
            <pc:sldMk cId="1548265110" sldId="310"/>
            <ac:spMk id="7" creationId="{0693E775-5C20-4731-A0C9-5129103595E2}"/>
          </ac:spMkLst>
        </pc:spChg>
        <pc:spChg chg="add mod">
          <ac:chgData name="Helder Lukelo" userId="29cbbc0f2f59a807" providerId="LiveId" clId="{9DDE56D5-F2B3-4192-B689-472A54066BEF}" dt="2024-06-04T21:32:20.093" v="3145" actId="20577"/>
          <ac:spMkLst>
            <pc:docMk/>
            <pc:sldMk cId="1548265110" sldId="310"/>
            <ac:spMk id="9" creationId="{9A3F3F0F-100C-43EC-8E6F-DB18C8B08830}"/>
          </ac:spMkLst>
        </pc:spChg>
        <pc:spChg chg="mod">
          <ac:chgData name="Helder Lukelo" userId="29cbbc0f2f59a807" providerId="LiveId" clId="{9DDE56D5-F2B3-4192-B689-472A54066BEF}" dt="2024-06-04T21:29:28.469" v="3137" actId="14100"/>
          <ac:spMkLst>
            <pc:docMk/>
            <pc:sldMk cId="1548265110" sldId="310"/>
            <ac:spMk id="11" creationId="{1223043B-D1D9-4C4D-9233-E739C650BC86}"/>
          </ac:spMkLst>
        </pc:spChg>
        <pc:picChg chg="del mod">
          <ac:chgData name="Helder Lukelo" userId="29cbbc0f2f59a807" providerId="LiveId" clId="{9DDE56D5-F2B3-4192-B689-472A54066BEF}" dt="2024-06-04T14:13:09.147" v="2687" actId="478"/>
          <ac:picMkLst>
            <pc:docMk/>
            <pc:sldMk cId="1548265110" sldId="310"/>
            <ac:picMk id="8" creationId="{34F00869-9CC0-4325-8D6D-F6AF3F68B896}"/>
          </ac:picMkLst>
        </pc:picChg>
        <pc:picChg chg="del mod">
          <ac:chgData name="Helder Lukelo" userId="29cbbc0f2f59a807" providerId="LiveId" clId="{9DDE56D5-F2B3-4192-B689-472A54066BEF}" dt="2024-06-04T14:13:12.795" v="2688" actId="478"/>
          <ac:picMkLst>
            <pc:docMk/>
            <pc:sldMk cId="1548265110" sldId="310"/>
            <ac:picMk id="12" creationId="{6D955058-7A29-4196-9481-01039E9D7AD3}"/>
          </ac:picMkLst>
        </pc:picChg>
      </pc:sldChg>
      <pc:sldChg chg="modSp add del mod ord">
        <pc:chgData name="Helder Lukelo" userId="29cbbc0f2f59a807" providerId="LiveId" clId="{9DDE56D5-F2B3-4192-B689-472A54066BEF}" dt="2024-06-12T12:46:13.358" v="3496" actId="47"/>
        <pc:sldMkLst>
          <pc:docMk/>
          <pc:sldMk cId="2565173452" sldId="311"/>
        </pc:sldMkLst>
        <pc:spChg chg="mod">
          <ac:chgData name="Helder Lukelo" userId="29cbbc0f2f59a807" providerId="LiveId" clId="{9DDE56D5-F2B3-4192-B689-472A54066BEF}" dt="2024-06-05T16:12:40.890" v="3486" actId="1076"/>
          <ac:spMkLst>
            <pc:docMk/>
            <pc:sldMk cId="2565173452" sldId="311"/>
            <ac:spMk id="7" creationId="{0693E775-5C20-4731-A0C9-5129103595E2}"/>
          </ac:spMkLst>
        </pc:spChg>
        <pc:spChg chg="mod">
          <ac:chgData name="Helder Lukelo" userId="29cbbc0f2f59a807" providerId="LiveId" clId="{9DDE56D5-F2B3-4192-B689-472A54066BEF}" dt="2024-06-05T16:12:45.530" v="3487" actId="1076"/>
          <ac:spMkLst>
            <pc:docMk/>
            <pc:sldMk cId="2565173452" sldId="311"/>
            <ac:spMk id="9" creationId="{9A3F3F0F-100C-43EC-8E6F-DB18C8B08830}"/>
          </ac:spMkLst>
        </pc:spChg>
        <pc:spChg chg="mod">
          <ac:chgData name="Helder Lukelo" userId="29cbbc0f2f59a807" providerId="LiveId" clId="{9DDE56D5-F2B3-4192-B689-472A54066BEF}" dt="2024-06-05T16:12:50.473" v="3488" actId="1076"/>
          <ac:spMkLst>
            <pc:docMk/>
            <pc:sldMk cId="2565173452" sldId="311"/>
            <ac:spMk id="11" creationId="{1223043B-D1D9-4C4D-9233-E739C650BC86}"/>
          </ac:spMkLst>
        </pc:spChg>
      </pc:sldChg>
      <pc:sldChg chg="new del">
        <pc:chgData name="Helder Lukelo" userId="29cbbc0f2f59a807" providerId="LiveId" clId="{9DDE56D5-F2B3-4192-B689-472A54066BEF}" dt="2024-06-04T22:10:56.769" v="3436" actId="2696"/>
        <pc:sldMkLst>
          <pc:docMk/>
          <pc:sldMk cId="2865215034" sldId="312"/>
        </pc:sldMkLst>
      </pc:sldChg>
      <pc:sldChg chg="addSp modSp new mod">
        <pc:chgData name="Helder Lukelo" userId="29cbbc0f2f59a807" providerId="LiveId" clId="{9DDE56D5-F2B3-4192-B689-472A54066BEF}" dt="2024-06-04T22:12:12.539" v="3451" actId="20577"/>
        <pc:sldMkLst>
          <pc:docMk/>
          <pc:sldMk cId="2908513633" sldId="312"/>
        </pc:sldMkLst>
        <pc:spChg chg="add mod">
          <ac:chgData name="Helder Lukelo" userId="29cbbc0f2f59a807" providerId="LiveId" clId="{9DDE56D5-F2B3-4192-B689-472A54066BEF}" dt="2024-06-04T22:12:12.539" v="3451" actId="20577"/>
          <ac:spMkLst>
            <pc:docMk/>
            <pc:sldMk cId="2908513633" sldId="312"/>
            <ac:spMk id="3" creationId="{465C7C17-2792-4B7C-85B3-325DC433BCD6}"/>
          </ac:spMkLst>
        </pc:spChg>
      </pc:sldChg>
      <pc:sldChg chg="add del">
        <pc:chgData name="Helder Lukelo" userId="29cbbc0f2f59a807" providerId="LiveId" clId="{9DDE56D5-F2B3-4192-B689-472A54066BEF}" dt="2024-06-04T22:11:17.103" v="3439" actId="2696"/>
        <pc:sldMkLst>
          <pc:docMk/>
          <pc:sldMk cId="1273712866" sldId="313"/>
        </pc:sldMkLst>
      </pc:sldChg>
    </pc:docChg>
  </pc:docChgLst>
  <pc:docChgLst>
    <pc:chgData name="Helder Lukelo" userId="29cbbc0f2f59a807" providerId="LiveId" clId="{91BF82D8-FC0E-4335-BFAC-C744F8165532}"/>
    <pc:docChg chg="undo redo custSel addSld delSld modSld sldOrd">
      <pc:chgData name="Helder Lukelo" userId="29cbbc0f2f59a807" providerId="LiveId" clId="{91BF82D8-FC0E-4335-BFAC-C744F8165532}" dt="2024-05-16T20:04:36.895" v="1534" actId="1076"/>
      <pc:docMkLst>
        <pc:docMk/>
      </pc:docMkLst>
      <pc:sldChg chg="modSp mod">
        <pc:chgData name="Helder Lukelo" userId="29cbbc0f2f59a807" providerId="LiveId" clId="{91BF82D8-FC0E-4335-BFAC-C744F8165532}" dt="2024-05-13T11:25:55.958" v="16" actId="1076"/>
        <pc:sldMkLst>
          <pc:docMk/>
          <pc:sldMk cId="0" sldId="258"/>
        </pc:sldMkLst>
        <pc:spChg chg="mod">
          <ac:chgData name="Helder Lukelo" userId="29cbbc0f2f59a807" providerId="LiveId" clId="{91BF82D8-FC0E-4335-BFAC-C744F8165532}" dt="2024-05-13T11:25:32.589" v="14" actId="1076"/>
          <ac:spMkLst>
            <pc:docMk/>
            <pc:sldMk cId="0" sldId="258"/>
            <ac:spMk id="3" creationId="{00000000-0000-0000-0000-000000000000}"/>
          </ac:spMkLst>
        </pc:spChg>
        <pc:spChg chg="mod">
          <ac:chgData name="Helder Lukelo" userId="29cbbc0f2f59a807" providerId="LiveId" clId="{91BF82D8-FC0E-4335-BFAC-C744F8165532}" dt="2024-05-13T11:25:55.958" v="16" actId="1076"/>
          <ac:spMkLst>
            <pc:docMk/>
            <pc:sldMk cId="0" sldId="258"/>
            <ac:spMk id="8" creationId="{F68F001D-D24F-42AE-AE10-9183CA3B99FB}"/>
          </ac:spMkLst>
        </pc:spChg>
      </pc:sldChg>
      <pc:sldChg chg="addSp delSp modSp mod">
        <pc:chgData name="Helder Lukelo" userId="29cbbc0f2f59a807" providerId="LiveId" clId="{91BF82D8-FC0E-4335-BFAC-C744F8165532}" dt="2024-05-13T12:02:36.596" v="337" actId="113"/>
        <pc:sldMkLst>
          <pc:docMk/>
          <pc:sldMk cId="0" sldId="264"/>
        </pc:sldMkLst>
        <pc:spChg chg="mod">
          <ac:chgData name="Helder Lukelo" userId="29cbbc0f2f59a807" providerId="LiveId" clId="{91BF82D8-FC0E-4335-BFAC-C744F8165532}" dt="2024-05-13T12:02:22.522" v="336"/>
          <ac:spMkLst>
            <pc:docMk/>
            <pc:sldMk cId="0" sldId="264"/>
            <ac:spMk id="2" creationId="{00000000-0000-0000-0000-000000000000}"/>
          </ac:spMkLst>
        </pc:spChg>
        <pc:spChg chg="add del mod">
          <ac:chgData name="Helder Lukelo" userId="29cbbc0f2f59a807" providerId="LiveId" clId="{91BF82D8-FC0E-4335-BFAC-C744F8165532}" dt="2024-05-13T12:02:36.596" v="337" actId="113"/>
          <ac:spMkLst>
            <pc:docMk/>
            <pc:sldMk cId="0" sldId="264"/>
            <ac:spMk id="3" creationId="{00000000-0000-0000-0000-000000000000}"/>
          </ac:spMkLst>
        </pc:spChg>
        <pc:spChg chg="add del">
          <ac:chgData name="Helder Lukelo" userId="29cbbc0f2f59a807" providerId="LiveId" clId="{91BF82D8-FC0E-4335-BFAC-C744F8165532}" dt="2024-05-13T11:44:35.051" v="59" actId="22"/>
          <ac:spMkLst>
            <pc:docMk/>
            <pc:sldMk cId="0" sldId="264"/>
            <ac:spMk id="5" creationId="{481660B8-BFBD-43BC-B49D-5C84215E8DAF}"/>
          </ac:spMkLst>
        </pc:spChg>
      </pc:sldChg>
      <pc:sldChg chg="addSp delSp modSp mod">
        <pc:chgData name="Helder Lukelo" userId="29cbbc0f2f59a807" providerId="LiveId" clId="{91BF82D8-FC0E-4335-BFAC-C744F8165532}" dt="2024-05-13T12:09:35.648" v="350" actId="14100"/>
        <pc:sldMkLst>
          <pc:docMk/>
          <pc:sldMk cId="0" sldId="265"/>
        </pc:sldMkLst>
        <pc:spChg chg="del">
          <ac:chgData name="Helder Lukelo" userId="29cbbc0f2f59a807" providerId="LiveId" clId="{91BF82D8-FC0E-4335-BFAC-C744F8165532}" dt="2024-05-13T12:03:29.032" v="343" actId="21"/>
          <ac:spMkLst>
            <pc:docMk/>
            <pc:sldMk cId="0" sldId="265"/>
            <ac:spMk id="2" creationId="{00000000-0000-0000-0000-000000000000}"/>
          </ac:spMkLst>
        </pc:spChg>
        <pc:spChg chg="mod">
          <ac:chgData name="Helder Lukelo" userId="29cbbc0f2f59a807" providerId="LiveId" clId="{91BF82D8-FC0E-4335-BFAC-C744F8165532}" dt="2024-05-13T12:09:35.648" v="350" actId="14100"/>
          <ac:spMkLst>
            <pc:docMk/>
            <pc:sldMk cId="0" sldId="265"/>
            <ac:spMk id="3" creationId="{00000000-0000-0000-0000-000000000000}"/>
          </ac:spMkLst>
        </pc:spChg>
        <pc:spChg chg="del">
          <ac:chgData name="Helder Lukelo" userId="29cbbc0f2f59a807" providerId="LiveId" clId="{91BF82D8-FC0E-4335-BFAC-C744F8165532}" dt="2024-05-13T11:49:30.340" v="131" actId="478"/>
          <ac:spMkLst>
            <pc:docMk/>
            <pc:sldMk cId="0" sldId="265"/>
            <ac:spMk id="4" creationId="{00000000-0000-0000-0000-000000000000}"/>
          </ac:spMkLst>
        </pc:spChg>
        <pc:spChg chg="del mod">
          <ac:chgData name="Helder Lukelo" userId="29cbbc0f2f59a807" providerId="LiveId" clId="{91BF82D8-FC0E-4335-BFAC-C744F8165532}" dt="2024-05-13T11:49:38.538" v="140"/>
          <ac:spMkLst>
            <pc:docMk/>
            <pc:sldMk cId="0" sldId="265"/>
            <ac:spMk id="5" creationId="{00000000-0000-0000-0000-000000000000}"/>
          </ac:spMkLst>
        </pc:spChg>
        <pc:spChg chg="del mod">
          <ac:chgData name="Helder Lukelo" userId="29cbbc0f2f59a807" providerId="LiveId" clId="{91BF82D8-FC0E-4335-BFAC-C744F8165532}" dt="2024-05-13T11:49:38.538" v="138"/>
          <ac:spMkLst>
            <pc:docMk/>
            <pc:sldMk cId="0" sldId="265"/>
            <ac:spMk id="6" creationId="{00000000-0000-0000-0000-000000000000}"/>
          </ac:spMkLst>
        </pc:spChg>
        <pc:spChg chg="del mod">
          <ac:chgData name="Helder Lukelo" userId="29cbbc0f2f59a807" providerId="LiveId" clId="{91BF82D8-FC0E-4335-BFAC-C744F8165532}" dt="2024-05-13T11:49:15.617" v="129"/>
          <ac:spMkLst>
            <pc:docMk/>
            <pc:sldMk cId="0" sldId="265"/>
            <ac:spMk id="7" creationId="{00000000-0000-0000-0000-000000000000}"/>
          </ac:spMkLst>
        </pc:spChg>
        <pc:spChg chg="del">
          <ac:chgData name="Helder Lukelo" userId="29cbbc0f2f59a807" providerId="LiveId" clId="{91BF82D8-FC0E-4335-BFAC-C744F8165532}" dt="2024-05-13T11:49:15.611" v="127" actId="21"/>
          <ac:spMkLst>
            <pc:docMk/>
            <pc:sldMk cId="0" sldId="265"/>
            <ac:spMk id="8" creationId="{00000000-0000-0000-0000-000000000000}"/>
          </ac:spMkLst>
        </pc:spChg>
        <pc:spChg chg="del">
          <ac:chgData name="Helder Lukelo" userId="29cbbc0f2f59a807" providerId="LiveId" clId="{91BF82D8-FC0E-4335-BFAC-C744F8165532}" dt="2024-05-13T11:49:46.253" v="141" actId="21"/>
          <ac:spMkLst>
            <pc:docMk/>
            <pc:sldMk cId="0" sldId="265"/>
            <ac:spMk id="12" creationId="{00000000-0000-0000-0000-000000000000}"/>
          </ac:spMkLst>
        </pc:spChg>
        <pc:spChg chg="add del mod">
          <ac:chgData name="Helder Lukelo" userId="29cbbc0f2f59a807" providerId="LiveId" clId="{91BF82D8-FC0E-4335-BFAC-C744F8165532}" dt="2024-05-13T11:51:12.125" v="147" actId="21"/>
          <ac:spMkLst>
            <pc:docMk/>
            <pc:sldMk cId="0" sldId="265"/>
            <ac:spMk id="13" creationId="{D7C6E9D9-306C-4156-A668-0BF85575436B}"/>
          </ac:spMkLst>
        </pc:spChg>
        <pc:spChg chg="add mod">
          <ac:chgData name="Helder Lukelo" userId="29cbbc0f2f59a807" providerId="LiveId" clId="{91BF82D8-FC0E-4335-BFAC-C744F8165532}" dt="2024-05-13T11:55:24.115" v="215" actId="1076"/>
          <ac:spMkLst>
            <pc:docMk/>
            <pc:sldMk cId="0" sldId="265"/>
            <ac:spMk id="15" creationId="{108D1557-0E99-45A2-8CEC-C6AFCB911679}"/>
          </ac:spMkLst>
        </pc:spChg>
        <pc:spChg chg="add mod">
          <ac:chgData name="Helder Lukelo" userId="29cbbc0f2f59a807" providerId="LiveId" clId="{91BF82D8-FC0E-4335-BFAC-C744F8165532}" dt="2024-05-13T11:55:20.583" v="214" actId="1076"/>
          <ac:spMkLst>
            <pc:docMk/>
            <pc:sldMk cId="0" sldId="265"/>
            <ac:spMk id="16" creationId="{59BACAA4-D010-4551-BE2A-DC95D91DF8B8}"/>
          </ac:spMkLst>
        </pc:spChg>
        <pc:spChg chg="add mod">
          <ac:chgData name="Helder Lukelo" userId="29cbbc0f2f59a807" providerId="LiveId" clId="{91BF82D8-FC0E-4335-BFAC-C744F8165532}" dt="2024-05-13T11:55:39.556" v="217" actId="1076"/>
          <ac:spMkLst>
            <pc:docMk/>
            <pc:sldMk cId="0" sldId="265"/>
            <ac:spMk id="17" creationId="{1C391867-771A-4210-B316-85F8DADAAF9B}"/>
          </ac:spMkLst>
        </pc:spChg>
        <pc:spChg chg="add mod">
          <ac:chgData name="Helder Lukelo" userId="29cbbc0f2f59a807" providerId="LiveId" clId="{91BF82D8-FC0E-4335-BFAC-C744F8165532}" dt="2024-05-13T11:55:44.855" v="218" actId="1076"/>
          <ac:spMkLst>
            <pc:docMk/>
            <pc:sldMk cId="0" sldId="265"/>
            <ac:spMk id="18" creationId="{6812DEF1-5238-4544-9F11-09D842082EF1}"/>
          </ac:spMkLst>
        </pc:spChg>
        <pc:spChg chg="add del">
          <ac:chgData name="Helder Lukelo" userId="29cbbc0f2f59a807" providerId="LiveId" clId="{91BF82D8-FC0E-4335-BFAC-C744F8165532}" dt="2024-05-13T11:56:36.034" v="250" actId="22"/>
          <ac:spMkLst>
            <pc:docMk/>
            <pc:sldMk cId="0" sldId="265"/>
            <ac:spMk id="20" creationId="{A1B2E585-0F5A-4716-861A-BB5FE8EFD0E5}"/>
          </ac:spMkLst>
        </pc:spChg>
        <pc:spChg chg="add del">
          <ac:chgData name="Helder Lukelo" userId="29cbbc0f2f59a807" providerId="LiveId" clId="{91BF82D8-FC0E-4335-BFAC-C744F8165532}" dt="2024-05-13T11:56:48.968" v="261" actId="22"/>
          <ac:spMkLst>
            <pc:docMk/>
            <pc:sldMk cId="0" sldId="265"/>
            <ac:spMk id="22" creationId="{6A307479-9FED-4F9B-86E1-5094CCA0FF86}"/>
          </ac:spMkLst>
        </pc:spChg>
        <pc:spChg chg="add del mod">
          <ac:chgData name="Helder Lukelo" userId="29cbbc0f2f59a807" providerId="LiveId" clId="{91BF82D8-FC0E-4335-BFAC-C744F8165532}" dt="2024-05-13T12:03:43.685" v="345" actId="21"/>
          <ac:spMkLst>
            <pc:docMk/>
            <pc:sldMk cId="0" sldId="265"/>
            <ac:spMk id="24" creationId="{331109A6-BE04-4150-80BC-7BFEED53810B}"/>
          </ac:spMkLst>
        </pc:spChg>
        <pc:graphicFrameChg chg="del">
          <ac:chgData name="Helder Lukelo" userId="29cbbc0f2f59a807" providerId="LiveId" clId="{91BF82D8-FC0E-4335-BFAC-C744F8165532}" dt="2024-05-13T11:56:18.419" v="219" actId="478"/>
          <ac:graphicFrameMkLst>
            <pc:docMk/>
            <pc:sldMk cId="0" sldId="265"/>
            <ac:graphicFrameMk id="9" creationId="{00000000-0000-0000-0000-000000000000}"/>
          </ac:graphicFrameMkLst>
        </pc:graphicFrameChg>
        <pc:cxnChg chg="add mod">
          <ac:chgData name="Helder Lukelo" userId="29cbbc0f2f59a807" providerId="LiveId" clId="{91BF82D8-FC0E-4335-BFAC-C744F8165532}" dt="2024-05-13T11:55:13.915" v="213" actId="1076"/>
          <ac:cxnSpMkLst>
            <pc:docMk/>
            <pc:sldMk cId="0" sldId="265"/>
            <ac:cxnSpMk id="11" creationId="{C51D4590-09BE-4468-99E9-EFA392F4451E}"/>
          </ac:cxnSpMkLst>
        </pc:cxnChg>
      </pc:sldChg>
      <pc:sldChg chg="addSp delSp modSp mod">
        <pc:chgData name="Helder Lukelo" userId="29cbbc0f2f59a807" providerId="LiveId" clId="{91BF82D8-FC0E-4335-BFAC-C744F8165532}" dt="2024-05-13T12:44:44.840" v="485"/>
        <pc:sldMkLst>
          <pc:docMk/>
          <pc:sldMk cId="0" sldId="266"/>
        </pc:sldMkLst>
        <pc:spChg chg="mod">
          <ac:chgData name="Helder Lukelo" userId="29cbbc0f2f59a807" providerId="LiveId" clId="{91BF82D8-FC0E-4335-BFAC-C744F8165532}" dt="2024-05-13T12:44:44.840" v="485"/>
          <ac:spMkLst>
            <pc:docMk/>
            <pc:sldMk cId="0" sldId="266"/>
            <ac:spMk id="2" creationId="{00000000-0000-0000-0000-000000000000}"/>
          </ac:spMkLst>
        </pc:spChg>
        <pc:spChg chg="del mod">
          <ac:chgData name="Helder Lukelo" userId="29cbbc0f2f59a807" providerId="LiveId" clId="{91BF82D8-FC0E-4335-BFAC-C744F8165532}" dt="2024-05-13T12:17:38.977" v="402"/>
          <ac:spMkLst>
            <pc:docMk/>
            <pc:sldMk cId="0" sldId="266"/>
            <ac:spMk id="3" creationId="{00000000-0000-0000-0000-000000000000}"/>
          </ac:spMkLst>
        </pc:spChg>
        <pc:spChg chg="del">
          <ac:chgData name="Helder Lukelo" userId="29cbbc0f2f59a807" providerId="LiveId" clId="{91BF82D8-FC0E-4335-BFAC-C744F8165532}" dt="2024-05-13T12:19:23.428" v="420" actId="21"/>
          <ac:spMkLst>
            <pc:docMk/>
            <pc:sldMk cId="0" sldId="266"/>
            <ac:spMk id="4" creationId="{00000000-0000-0000-0000-000000000000}"/>
          </ac:spMkLst>
        </pc:spChg>
        <pc:spChg chg="del">
          <ac:chgData name="Helder Lukelo" userId="29cbbc0f2f59a807" providerId="LiveId" clId="{91BF82D8-FC0E-4335-BFAC-C744F8165532}" dt="2024-05-13T12:19:11.540" v="418" actId="21"/>
          <ac:spMkLst>
            <pc:docMk/>
            <pc:sldMk cId="0" sldId="266"/>
            <ac:spMk id="5" creationId="{00000000-0000-0000-0000-000000000000}"/>
          </ac:spMkLst>
        </pc:spChg>
        <pc:spChg chg="del">
          <ac:chgData name="Helder Lukelo" userId="29cbbc0f2f59a807" providerId="LiveId" clId="{91BF82D8-FC0E-4335-BFAC-C744F8165532}" dt="2024-05-13T12:19:18.748" v="419" actId="21"/>
          <ac:spMkLst>
            <pc:docMk/>
            <pc:sldMk cId="0" sldId="266"/>
            <ac:spMk id="6" creationId="{00000000-0000-0000-0000-000000000000}"/>
          </ac:spMkLst>
        </pc:spChg>
        <pc:spChg chg="del">
          <ac:chgData name="Helder Lukelo" userId="29cbbc0f2f59a807" providerId="LiveId" clId="{91BF82D8-FC0E-4335-BFAC-C744F8165532}" dt="2024-05-13T12:19:07.870" v="417" actId="21"/>
          <ac:spMkLst>
            <pc:docMk/>
            <pc:sldMk cId="0" sldId="266"/>
            <ac:spMk id="7" creationId="{00000000-0000-0000-0000-000000000000}"/>
          </ac:spMkLst>
        </pc:spChg>
        <pc:spChg chg="del mod">
          <ac:chgData name="Helder Lukelo" userId="29cbbc0f2f59a807" providerId="LiveId" clId="{91BF82D8-FC0E-4335-BFAC-C744F8165532}" dt="2024-05-13T12:19:02.485" v="416" actId="21"/>
          <ac:spMkLst>
            <pc:docMk/>
            <pc:sldMk cId="0" sldId="266"/>
            <ac:spMk id="8" creationId="{00000000-0000-0000-0000-000000000000}"/>
          </ac:spMkLst>
        </pc:spChg>
        <pc:spChg chg="del">
          <ac:chgData name="Helder Lukelo" userId="29cbbc0f2f59a807" providerId="LiveId" clId="{91BF82D8-FC0E-4335-BFAC-C744F8165532}" dt="2024-05-13T11:06:47.683" v="7" actId="21"/>
          <ac:spMkLst>
            <pc:docMk/>
            <pc:sldMk cId="0" sldId="266"/>
            <ac:spMk id="12" creationId="{00000000-0000-0000-0000-000000000000}"/>
          </ac:spMkLst>
        </pc:spChg>
        <pc:spChg chg="add mod">
          <ac:chgData name="Helder Lukelo" userId="29cbbc0f2f59a807" providerId="LiveId" clId="{91BF82D8-FC0E-4335-BFAC-C744F8165532}" dt="2024-05-13T12:19:33.769" v="424" actId="123"/>
          <ac:spMkLst>
            <pc:docMk/>
            <pc:sldMk cId="0" sldId="266"/>
            <ac:spMk id="13" creationId="{47A8394F-66A6-4CC1-9EE2-0530839ED8EA}"/>
          </ac:spMkLst>
        </pc:spChg>
        <pc:spChg chg="add mod">
          <ac:chgData name="Helder Lukelo" userId="29cbbc0f2f59a807" providerId="LiveId" clId="{91BF82D8-FC0E-4335-BFAC-C744F8165532}" dt="2024-05-13T12:30:47.155" v="458" actId="12"/>
          <ac:spMkLst>
            <pc:docMk/>
            <pc:sldMk cId="0" sldId="266"/>
            <ac:spMk id="14" creationId="{6FE540C5-3012-48B6-9BB7-0AE503EABA99}"/>
          </ac:spMkLst>
        </pc:spChg>
        <pc:graphicFrameChg chg="del modGraphic">
          <ac:chgData name="Helder Lukelo" userId="29cbbc0f2f59a807" providerId="LiveId" clId="{91BF82D8-FC0E-4335-BFAC-C744F8165532}" dt="2024-05-13T12:18:56.918" v="415" actId="21"/>
          <ac:graphicFrameMkLst>
            <pc:docMk/>
            <pc:sldMk cId="0" sldId="266"/>
            <ac:graphicFrameMk id="9" creationId="{00000000-0000-0000-0000-000000000000}"/>
          </ac:graphicFrameMkLst>
        </pc:graphicFrameChg>
      </pc:sldChg>
      <pc:sldChg chg="addSp delSp modSp mod">
        <pc:chgData name="Helder Lukelo" userId="29cbbc0f2f59a807" providerId="LiveId" clId="{91BF82D8-FC0E-4335-BFAC-C744F8165532}" dt="2024-05-13T12:48:57.093" v="545" actId="20577"/>
        <pc:sldMkLst>
          <pc:docMk/>
          <pc:sldMk cId="0" sldId="267"/>
        </pc:sldMkLst>
        <pc:spChg chg="mod">
          <ac:chgData name="Helder Lukelo" userId="29cbbc0f2f59a807" providerId="LiveId" clId="{91BF82D8-FC0E-4335-BFAC-C744F8165532}" dt="2024-05-13T12:44:58.606" v="487" actId="14100"/>
          <ac:spMkLst>
            <pc:docMk/>
            <pc:sldMk cId="0" sldId="267"/>
            <ac:spMk id="2" creationId="{00000000-0000-0000-0000-000000000000}"/>
          </ac:spMkLst>
        </pc:spChg>
        <pc:spChg chg="del mod">
          <ac:chgData name="Helder Lukelo" userId="29cbbc0f2f59a807" providerId="LiveId" clId="{91BF82D8-FC0E-4335-BFAC-C744F8165532}" dt="2024-05-13T12:46:35.913" v="490"/>
          <ac:spMkLst>
            <pc:docMk/>
            <pc:sldMk cId="0" sldId="267"/>
            <ac:spMk id="3" creationId="{00000000-0000-0000-0000-000000000000}"/>
          </ac:spMkLst>
        </pc:spChg>
        <pc:spChg chg="del">
          <ac:chgData name="Helder Lukelo" userId="29cbbc0f2f59a807" providerId="LiveId" clId="{91BF82D8-FC0E-4335-BFAC-C744F8165532}" dt="2024-05-13T12:43:07.019" v="464" actId="21"/>
          <ac:spMkLst>
            <pc:docMk/>
            <pc:sldMk cId="0" sldId="267"/>
            <ac:spMk id="4" creationId="{00000000-0000-0000-0000-000000000000}"/>
          </ac:spMkLst>
        </pc:spChg>
        <pc:spChg chg="del">
          <ac:chgData name="Helder Lukelo" userId="29cbbc0f2f59a807" providerId="LiveId" clId="{91BF82D8-FC0E-4335-BFAC-C744F8165532}" dt="2024-05-13T12:43:11.941" v="465" actId="21"/>
          <ac:spMkLst>
            <pc:docMk/>
            <pc:sldMk cId="0" sldId="267"/>
            <ac:spMk id="5" creationId="{00000000-0000-0000-0000-000000000000}"/>
          </ac:spMkLst>
        </pc:spChg>
        <pc:spChg chg="del">
          <ac:chgData name="Helder Lukelo" userId="29cbbc0f2f59a807" providerId="LiveId" clId="{91BF82D8-FC0E-4335-BFAC-C744F8165532}" dt="2024-05-13T12:43:02.045" v="463" actId="21"/>
          <ac:spMkLst>
            <pc:docMk/>
            <pc:sldMk cId="0" sldId="267"/>
            <ac:spMk id="6" creationId="{00000000-0000-0000-0000-000000000000}"/>
          </ac:spMkLst>
        </pc:spChg>
        <pc:spChg chg="del mod">
          <ac:chgData name="Helder Lukelo" userId="29cbbc0f2f59a807" providerId="LiveId" clId="{91BF82D8-FC0E-4335-BFAC-C744F8165532}" dt="2024-05-13T12:42:57.644" v="462" actId="21"/>
          <ac:spMkLst>
            <pc:docMk/>
            <pc:sldMk cId="0" sldId="267"/>
            <ac:spMk id="7" creationId="{00000000-0000-0000-0000-000000000000}"/>
          </ac:spMkLst>
        </pc:spChg>
        <pc:spChg chg="del">
          <ac:chgData name="Helder Lukelo" userId="29cbbc0f2f59a807" providerId="LiveId" clId="{91BF82D8-FC0E-4335-BFAC-C744F8165532}" dt="2024-05-13T12:42:46.730" v="459" actId="478"/>
          <ac:spMkLst>
            <pc:docMk/>
            <pc:sldMk cId="0" sldId="267"/>
            <ac:spMk id="8" creationId="{00000000-0000-0000-0000-000000000000}"/>
          </ac:spMkLst>
        </pc:spChg>
        <pc:spChg chg="del">
          <ac:chgData name="Helder Lukelo" userId="29cbbc0f2f59a807" providerId="LiveId" clId="{91BF82D8-FC0E-4335-BFAC-C744F8165532}" dt="2024-05-13T11:06:59.791" v="8" actId="21"/>
          <ac:spMkLst>
            <pc:docMk/>
            <pc:sldMk cId="0" sldId="267"/>
            <ac:spMk id="12" creationId="{00000000-0000-0000-0000-000000000000}"/>
          </ac:spMkLst>
        </pc:spChg>
        <pc:spChg chg="add mod">
          <ac:chgData name="Helder Lukelo" userId="29cbbc0f2f59a807" providerId="LiveId" clId="{91BF82D8-FC0E-4335-BFAC-C744F8165532}" dt="2024-05-13T12:48:57.093" v="545" actId="20577"/>
          <ac:spMkLst>
            <pc:docMk/>
            <pc:sldMk cId="0" sldId="267"/>
            <ac:spMk id="13" creationId="{1696F195-3EEC-419A-9CDD-72242DD8EF48}"/>
          </ac:spMkLst>
        </pc:spChg>
        <pc:graphicFrameChg chg="del modGraphic">
          <ac:chgData name="Helder Lukelo" userId="29cbbc0f2f59a807" providerId="LiveId" clId="{91BF82D8-FC0E-4335-BFAC-C744F8165532}" dt="2024-05-13T12:43:22.580" v="467" actId="21"/>
          <ac:graphicFrameMkLst>
            <pc:docMk/>
            <pc:sldMk cId="0" sldId="267"/>
            <ac:graphicFrameMk id="9" creationId="{00000000-0000-0000-0000-000000000000}"/>
          </ac:graphicFrameMkLst>
        </pc:graphicFrameChg>
      </pc:sldChg>
      <pc:sldChg chg="delSp modSp mod">
        <pc:chgData name="Helder Lukelo" userId="29cbbc0f2f59a807" providerId="LiveId" clId="{91BF82D8-FC0E-4335-BFAC-C744F8165532}" dt="2024-05-13T20:54:25.972" v="703" actId="115"/>
        <pc:sldMkLst>
          <pc:docMk/>
          <pc:sldMk cId="0" sldId="268"/>
        </pc:sldMkLst>
        <pc:spChg chg="mod">
          <ac:chgData name="Helder Lukelo" userId="29cbbc0f2f59a807" providerId="LiveId" clId="{91BF82D8-FC0E-4335-BFAC-C744F8165532}" dt="2024-05-13T12:49:38.555" v="549" actId="14100"/>
          <ac:spMkLst>
            <pc:docMk/>
            <pc:sldMk cId="0" sldId="268"/>
            <ac:spMk id="2" creationId="{00000000-0000-0000-0000-000000000000}"/>
          </ac:spMkLst>
        </pc:spChg>
        <pc:spChg chg="mod">
          <ac:chgData name="Helder Lukelo" userId="29cbbc0f2f59a807" providerId="LiveId" clId="{91BF82D8-FC0E-4335-BFAC-C744F8165532}" dt="2024-05-13T20:54:25.972" v="703" actId="115"/>
          <ac:spMkLst>
            <pc:docMk/>
            <pc:sldMk cId="0" sldId="268"/>
            <ac:spMk id="3" creationId="{00000000-0000-0000-0000-000000000000}"/>
          </ac:spMkLst>
        </pc:spChg>
        <pc:spChg chg="del">
          <ac:chgData name="Helder Lukelo" userId="29cbbc0f2f59a807" providerId="LiveId" clId="{91BF82D8-FC0E-4335-BFAC-C744F8165532}" dt="2024-05-13T12:59:11.132" v="567" actId="21"/>
          <ac:spMkLst>
            <pc:docMk/>
            <pc:sldMk cId="0" sldId="268"/>
            <ac:spMk id="6" creationId="{00000000-0000-0000-0000-000000000000}"/>
          </ac:spMkLst>
        </pc:spChg>
        <pc:spChg chg="del">
          <ac:chgData name="Helder Lukelo" userId="29cbbc0f2f59a807" providerId="LiveId" clId="{91BF82D8-FC0E-4335-BFAC-C744F8165532}" dt="2024-05-13T12:59:11.132" v="567" actId="21"/>
          <ac:spMkLst>
            <pc:docMk/>
            <pc:sldMk cId="0" sldId="268"/>
            <ac:spMk id="7" creationId="{00000000-0000-0000-0000-000000000000}"/>
          </ac:spMkLst>
        </pc:spChg>
        <pc:spChg chg="del">
          <ac:chgData name="Helder Lukelo" userId="29cbbc0f2f59a807" providerId="LiveId" clId="{91BF82D8-FC0E-4335-BFAC-C744F8165532}" dt="2024-05-13T12:59:11.132" v="567" actId="21"/>
          <ac:spMkLst>
            <pc:docMk/>
            <pc:sldMk cId="0" sldId="268"/>
            <ac:spMk id="8" creationId="{00000000-0000-0000-0000-000000000000}"/>
          </ac:spMkLst>
        </pc:spChg>
        <pc:spChg chg="del">
          <ac:chgData name="Helder Lukelo" userId="29cbbc0f2f59a807" providerId="LiveId" clId="{91BF82D8-FC0E-4335-BFAC-C744F8165532}" dt="2024-05-13T12:59:11.132" v="567" actId="21"/>
          <ac:spMkLst>
            <pc:docMk/>
            <pc:sldMk cId="0" sldId="268"/>
            <ac:spMk id="9" creationId="{00000000-0000-0000-0000-000000000000}"/>
          </ac:spMkLst>
        </pc:spChg>
        <pc:spChg chg="del">
          <ac:chgData name="Helder Lukelo" userId="29cbbc0f2f59a807" providerId="LiveId" clId="{91BF82D8-FC0E-4335-BFAC-C744F8165532}" dt="2024-05-13T12:59:11.132" v="567" actId="21"/>
          <ac:spMkLst>
            <pc:docMk/>
            <pc:sldMk cId="0" sldId="268"/>
            <ac:spMk id="10" creationId="{00000000-0000-0000-0000-000000000000}"/>
          </ac:spMkLst>
        </pc:spChg>
        <pc:spChg chg="del">
          <ac:chgData name="Helder Lukelo" userId="29cbbc0f2f59a807" providerId="LiveId" clId="{91BF82D8-FC0E-4335-BFAC-C744F8165532}" dt="2024-05-13T12:59:36.147" v="571" actId="21"/>
          <ac:spMkLst>
            <pc:docMk/>
            <pc:sldMk cId="0" sldId="268"/>
            <ac:spMk id="11" creationId="{00000000-0000-0000-0000-000000000000}"/>
          </ac:spMkLst>
        </pc:spChg>
        <pc:spChg chg="del">
          <ac:chgData name="Helder Lukelo" userId="29cbbc0f2f59a807" providerId="LiveId" clId="{91BF82D8-FC0E-4335-BFAC-C744F8165532}" dt="2024-05-13T12:59:11.132" v="567" actId="21"/>
          <ac:spMkLst>
            <pc:docMk/>
            <pc:sldMk cId="0" sldId="268"/>
            <ac:spMk id="12" creationId="{00000000-0000-0000-0000-000000000000}"/>
          </ac:spMkLst>
        </pc:spChg>
        <pc:spChg chg="del">
          <ac:chgData name="Helder Lukelo" userId="29cbbc0f2f59a807" providerId="LiveId" clId="{91BF82D8-FC0E-4335-BFAC-C744F8165532}" dt="2024-05-13T12:59:33.459" v="570" actId="21"/>
          <ac:spMkLst>
            <pc:docMk/>
            <pc:sldMk cId="0" sldId="268"/>
            <ac:spMk id="13" creationId="{00000000-0000-0000-0000-000000000000}"/>
          </ac:spMkLst>
        </pc:spChg>
        <pc:spChg chg="del">
          <ac:chgData name="Helder Lukelo" userId="29cbbc0f2f59a807" providerId="LiveId" clId="{91BF82D8-FC0E-4335-BFAC-C744F8165532}" dt="2024-05-13T12:59:24.460" v="569" actId="21"/>
          <ac:spMkLst>
            <pc:docMk/>
            <pc:sldMk cId="0" sldId="268"/>
            <ac:spMk id="14" creationId="{00000000-0000-0000-0000-000000000000}"/>
          </ac:spMkLst>
        </pc:spChg>
        <pc:spChg chg="del">
          <ac:chgData name="Helder Lukelo" userId="29cbbc0f2f59a807" providerId="LiveId" clId="{91BF82D8-FC0E-4335-BFAC-C744F8165532}" dt="2024-05-13T11:07:09.847" v="9" actId="21"/>
          <ac:spMkLst>
            <pc:docMk/>
            <pc:sldMk cId="0" sldId="268"/>
            <ac:spMk id="17" creationId="{00000000-0000-0000-0000-000000000000}"/>
          </ac:spMkLst>
        </pc:spChg>
        <pc:graphicFrameChg chg="del mod">
          <ac:chgData name="Helder Lukelo" userId="29cbbc0f2f59a807" providerId="LiveId" clId="{91BF82D8-FC0E-4335-BFAC-C744F8165532}" dt="2024-05-13T12:58:52.228" v="561" actId="21"/>
          <ac:graphicFrameMkLst>
            <pc:docMk/>
            <pc:sldMk cId="0" sldId="268"/>
            <ac:graphicFrameMk id="4" creationId="{00000000-0000-0000-0000-000000000000}"/>
          </ac:graphicFrameMkLst>
        </pc:graphicFrameChg>
        <pc:picChg chg="del">
          <ac:chgData name="Helder Lukelo" userId="29cbbc0f2f59a807" providerId="LiveId" clId="{91BF82D8-FC0E-4335-BFAC-C744F8165532}" dt="2024-05-13T12:59:17.379" v="568" actId="21"/>
          <ac:picMkLst>
            <pc:docMk/>
            <pc:sldMk cId="0" sldId="268"/>
            <ac:picMk id="5" creationId="{00000000-0000-0000-0000-000000000000}"/>
          </ac:picMkLst>
        </pc:picChg>
      </pc:sldChg>
      <pc:sldChg chg="delSp del mod">
        <pc:chgData name="Helder Lukelo" userId="29cbbc0f2f59a807" providerId="LiveId" clId="{91BF82D8-FC0E-4335-BFAC-C744F8165532}" dt="2024-05-13T20:59:38.152" v="755" actId="2696"/>
        <pc:sldMkLst>
          <pc:docMk/>
          <pc:sldMk cId="0" sldId="269"/>
        </pc:sldMkLst>
        <pc:spChg chg="del">
          <ac:chgData name="Helder Lukelo" userId="29cbbc0f2f59a807" providerId="LiveId" clId="{91BF82D8-FC0E-4335-BFAC-C744F8165532}" dt="2024-05-13T11:07:20.566" v="10" actId="21"/>
          <ac:spMkLst>
            <pc:docMk/>
            <pc:sldMk cId="0" sldId="269"/>
            <ac:spMk id="22" creationId="{00000000-0000-0000-0000-000000000000}"/>
          </ac:spMkLst>
        </pc:spChg>
      </pc:sldChg>
      <pc:sldChg chg="delSp del mod">
        <pc:chgData name="Helder Lukelo" userId="29cbbc0f2f59a807" providerId="LiveId" clId="{91BF82D8-FC0E-4335-BFAC-C744F8165532}" dt="2024-05-14T14:39:52.487" v="1144" actId="2696"/>
        <pc:sldMkLst>
          <pc:docMk/>
          <pc:sldMk cId="0" sldId="270"/>
        </pc:sldMkLst>
        <pc:spChg chg="del">
          <ac:chgData name="Helder Lukelo" userId="29cbbc0f2f59a807" providerId="LiveId" clId="{91BF82D8-FC0E-4335-BFAC-C744F8165532}" dt="2024-05-13T11:07:32.711" v="11" actId="21"/>
          <ac:spMkLst>
            <pc:docMk/>
            <pc:sldMk cId="0" sldId="270"/>
            <ac:spMk id="10" creationId="{00000000-0000-0000-0000-000000000000}"/>
          </ac:spMkLst>
        </pc:spChg>
      </pc:sldChg>
      <pc:sldChg chg="delSp del mod">
        <pc:chgData name="Helder Lukelo" userId="29cbbc0f2f59a807" providerId="LiveId" clId="{91BF82D8-FC0E-4335-BFAC-C744F8165532}" dt="2024-05-14T14:39:05.779" v="1143" actId="47"/>
        <pc:sldMkLst>
          <pc:docMk/>
          <pc:sldMk cId="0" sldId="271"/>
        </pc:sldMkLst>
        <pc:spChg chg="del">
          <ac:chgData name="Helder Lukelo" userId="29cbbc0f2f59a807" providerId="LiveId" clId="{91BF82D8-FC0E-4335-BFAC-C744F8165532}" dt="2024-05-13T11:07:40.767" v="12" actId="21"/>
          <ac:spMkLst>
            <pc:docMk/>
            <pc:sldMk cId="0" sldId="271"/>
            <ac:spMk id="6" creationId="{00000000-0000-0000-0000-000000000000}"/>
          </ac:spMkLst>
        </pc:spChg>
      </pc:sldChg>
      <pc:sldChg chg="del">
        <pc:chgData name="Helder Lukelo" userId="29cbbc0f2f59a807" providerId="LiveId" clId="{91BF82D8-FC0E-4335-BFAC-C744F8165532}" dt="2024-05-14T14:40:16.262" v="1155" actId="47"/>
        <pc:sldMkLst>
          <pc:docMk/>
          <pc:sldMk cId="0" sldId="272"/>
        </pc:sldMkLst>
      </pc:sldChg>
      <pc:sldChg chg="del">
        <pc:chgData name="Helder Lukelo" userId="29cbbc0f2f59a807" providerId="LiveId" clId="{91BF82D8-FC0E-4335-BFAC-C744F8165532}" dt="2024-05-14T14:40:14.557" v="1154" actId="47"/>
        <pc:sldMkLst>
          <pc:docMk/>
          <pc:sldMk cId="0" sldId="273"/>
        </pc:sldMkLst>
      </pc:sldChg>
      <pc:sldChg chg="del">
        <pc:chgData name="Helder Lukelo" userId="29cbbc0f2f59a807" providerId="LiveId" clId="{91BF82D8-FC0E-4335-BFAC-C744F8165532}" dt="2024-05-14T14:40:13.776" v="1153" actId="47"/>
        <pc:sldMkLst>
          <pc:docMk/>
          <pc:sldMk cId="0" sldId="274"/>
        </pc:sldMkLst>
      </pc:sldChg>
      <pc:sldChg chg="del">
        <pc:chgData name="Helder Lukelo" userId="29cbbc0f2f59a807" providerId="LiveId" clId="{91BF82D8-FC0E-4335-BFAC-C744F8165532}" dt="2024-05-14T14:40:13.260" v="1152" actId="47"/>
        <pc:sldMkLst>
          <pc:docMk/>
          <pc:sldMk cId="0" sldId="275"/>
        </pc:sldMkLst>
      </pc:sldChg>
      <pc:sldChg chg="del">
        <pc:chgData name="Helder Lukelo" userId="29cbbc0f2f59a807" providerId="LiveId" clId="{91BF82D8-FC0E-4335-BFAC-C744F8165532}" dt="2024-05-14T14:40:12.651" v="1151" actId="47"/>
        <pc:sldMkLst>
          <pc:docMk/>
          <pc:sldMk cId="0" sldId="276"/>
        </pc:sldMkLst>
      </pc:sldChg>
      <pc:sldChg chg="del">
        <pc:chgData name="Helder Lukelo" userId="29cbbc0f2f59a807" providerId="LiveId" clId="{91BF82D8-FC0E-4335-BFAC-C744F8165532}" dt="2024-05-14T14:40:11.979" v="1150" actId="47"/>
        <pc:sldMkLst>
          <pc:docMk/>
          <pc:sldMk cId="0" sldId="277"/>
        </pc:sldMkLst>
      </pc:sldChg>
      <pc:sldChg chg="del">
        <pc:chgData name="Helder Lukelo" userId="29cbbc0f2f59a807" providerId="LiveId" clId="{91BF82D8-FC0E-4335-BFAC-C744F8165532}" dt="2024-05-14T14:40:11.277" v="1149" actId="47"/>
        <pc:sldMkLst>
          <pc:docMk/>
          <pc:sldMk cId="0" sldId="278"/>
        </pc:sldMkLst>
      </pc:sldChg>
      <pc:sldChg chg="del">
        <pc:chgData name="Helder Lukelo" userId="29cbbc0f2f59a807" providerId="LiveId" clId="{91BF82D8-FC0E-4335-BFAC-C744F8165532}" dt="2024-05-14T14:40:07.962" v="1148" actId="47"/>
        <pc:sldMkLst>
          <pc:docMk/>
          <pc:sldMk cId="0" sldId="279"/>
        </pc:sldMkLst>
      </pc:sldChg>
      <pc:sldChg chg="del">
        <pc:chgData name="Helder Lukelo" userId="29cbbc0f2f59a807" providerId="LiveId" clId="{91BF82D8-FC0E-4335-BFAC-C744F8165532}" dt="2024-05-14T14:40:07.213" v="1147" actId="47"/>
        <pc:sldMkLst>
          <pc:docMk/>
          <pc:sldMk cId="0" sldId="280"/>
        </pc:sldMkLst>
      </pc:sldChg>
      <pc:sldChg chg="del">
        <pc:chgData name="Helder Lukelo" userId="29cbbc0f2f59a807" providerId="LiveId" clId="{91BF82D8-FC0E-4335-BFAC-C744F8165532}" dt="2024-05-14T14:40:06.213" v="1146" actId="47"/>
        <pc:sldMkLst>
          <pc:docMk/>
          <pc:sldMk cId="0" sldId="281"/>
        </pc:sldMkLst>
      </pc:sldChg>
      <pc:sldChg chg="del">
        <pc:chgData name="Helder Lukelo" userId="29cbbc0f2f59a807" providerId="LiveId" clId="{91BF82D8-FC0E-4335-BFAC-C744F8165532}" dt="2024-05-14T14:40:04.901" v="1145" actId="47"/>
        <pc:sldMkLst>
          <pc:docMk/>
          <pc:sldMk cId="0" sldId="282"/>
        </pc:sldMkLst>
      </pc:sldChg>
      <pc:sldChg chg="delSp mod">
        <pc:chgData name="Helder Lukelo" userId="29cbbc0f2f59a807" providerId="LiveId" clId="{91BF82D8-FC0E-4335-BFAC-C744F8165532}" dt="2024-05-14T21:34:02.392" v="1484" actId="21"/>
        <pc:sldMkLst>
          <pc:docMk/>
          <pc:sldMk cId="2624463802" sldId="284"/>
        </pc:sldMkLst>
        <pc:spChg chg="del">
          <ac:chgData name="Helder Lukelo" userId="29cbbc0f2f59a807" providerId="LiveId" clId="{91BF82D8-FC0E-4335-BFAC-C744F8165532}" dt="2024-05-14T21:34:02.392" v="1484" actId="21"/>
          <ac:spMkLst>
            <pc:docMk/>
            <pc:sldMk cId="2624463802" sldId="284"/>
            <ac:spMk id="2" creationId="{00000000-0000-0000-0000-000000000000}"/>
          </ac:spMkLst>
        </pc:spChg>
      </pc:sldChg>
      <pc:sldChg chg="modSp mod">
        <pc:chgData name="Helder Lukelo" userId="29cbbc0f2f59a807" providerId="LiveId" clId="{91BF82D8-FC0E-4335-BFAC-C744F8165532}" dt="2024-05-13T11:05:23.014" v="2" actId="14100"/>
        <pc:sldMkLst>
          <pc:docMk/>
          <pc:sldMk cId="1401233003" sldId="285"/>
        </pc:sldMkLst>
        <pc:spChg chg="mod">
          <ac:chgData name="Helder Lukelo" userId="29cbbc0f2f59a807" providerId="LiveId" clId="{91BF82D8-FC0E-4335-BFAC-C744F8165532}" dt="2024-05-13T11:05:23.014" v="2" actId="14100"/>
          <ac:spMkLst>
            <pc:docMk/>
            <pc:sldMk cId="1401233003" sldId="285"/>
            <ac:spMk id="3" creationId="{00000000-0000-0000-0000-000000000000}"/>
          </ac:spMkLst>
        </pc:spChg>
      </pc:sldChg>
      <pc:sldChg chg="modSp add mod">
        <pc:chgData name="Helder Lukelo" userId="29cbbc0f2f59a807" providerId="LiveId" clId="{91BF82D8-FC0E-4335-BFAC-C744F8165532}" dt="2024-05-14T12:53:49.156" v="773" actId="115"/>
        <pc:sldMkLst>
          <pc:docMk/>
          <pc:sldMk cId="2818438494" sldId="286"/>
        </pc:sldMkLst>
        <pc:spChg chg="mod">
          <ac:chgData name="Helder Lukelo" userId="29cbbc0f2f59a807" providerId="LiveId" clId="{91BF82D8-FC0E-4335-BFAC-C744F8165532}" dt="2024-05-13T13:17:33.623" v="609" actId="6549"/>
          <ac:spMkLst>
            <pc:docMk/>
            <pc:sldMk cId="2818438494" sldId="286"/>
            <ac:spMk id="2" creationId="{00000000-0000-0000-0000-000000000000}"/>
          </ac:spMkLst>
        </pc:spChg>
        <pc:spChg chg="mod">
          <ac:chgData name="Helder Lukelo" userId="29cbbc0f2f59a807" providerId="LiveId" clId="{91BF82D8-FC0E-4335-BFAC-C744F8165532}" dt="2024-05-14T12:53:49.156" v="773" actId="115"/>
          <ac:spMkLst>
            <pc:docMk/>
            <pc:sldMk cId="2818438494" sldId="286"/>
            <ac:spMk id="3" creationId="{00000000-0000-0000-0000-000000000000}"/>
          </ac:spMkLst>
        </pc:spChg>
      </pc:sldChg>
      <pc:sldChg chg="modSp add mod">
        <pc:chgData name="Helder Lukelo" userId="29cbbc0f2f59a807" providerId="LiveId" clId="{91BF82D8-FC0E-4335-BFAC-C744F8165532}" dt="2024-05-13T20:58:56.287" v="754" actId="20577"/>
        <pc:sldMkLst>
          <pc:docMk/>
          <pc:sldMk cId="3692504007" sldId="287"/>
        </pc:sldMkLst>
        <pc:spChg chg="mod">
          <ac:chgData name="Helder Lukelo" userId="29cbbc0f2f59a807" providerId="LiveId" clId="{91BF82D8-FC0E-4335-BFAC-C744F8165532}" dt="2024-05-13T20:57:56.758" v="741" actId="14100"/>
          <ac:spMkLst>
            <pc:docMk/>
            <pc:sldMk cId="3692504007" sldId="287"/>
            <ac:spMk id="2" creationId="{00000000-0000-0000-0000-000000000000}"/>
          </ac:spMkLst>
        </pc:spChg>
        <pc:spChg chg="mod">
          <ac:chgData name="Helder Lukelo" userId="29cbbc0f2f59a807" providerId="LiveId" clId="{91BF82D8-FC0E-4335-BFAC-C744F8165532}" dt="2024-05-13T20:58:56.287" v="754" actId="20577"/>
          <ac:spMkLst>
            <pc:docMk/>
            <pc:sldMk cId="3692504007" sldId="287"/>
            <ac:spMk id="3" creationId="{00000000-0000-0000-0000-000000000000}"/>
          </ac:spMkLst>
        </pc:spChg>
      </pc:sldChg>
      <pc:sldChg chg="delSp modSp add del mod">
        <pc:chgData name="Helder Lukelo" userId="29cbbc0f2f59a807" providerId="LiveId" clId="{91BF82D8-FC0E-4335-BFAC-C744F8165532}" dt="2024-05-15T11:37:31.976" v="1513" actId="47"/>
        <pc:sldMkLst>
          <pc:docMk/>
          <pc:sldMk cId="329373287" sldId="288"/>
        </pc:sldMkLst>
        <pc:spChg chg="mod">
          <ac:chgData name="Helder Lukelo" userId="29cbbc0f2f59a807" providerId="LiveId" clId="{91BF82D8-FC0E-4335-BFAC-C744F8165532}" dt="2024-05-13T21:00:48.614" v="760" actId="1076"/>
          <ac:spMkLst>
            <pc:docMk/>
            <pc:sldMk cId="329373287" sldId="288"/>
            <ac:spMk id="2" creationId="{00000000-0000-0000-0000-000000000000}"/>
          </ac:spMkLst>
        </pc:spChg>
        <pc:spChg chg="del mod">
          <ac:chgData name="Helder Lukelo" userId="29cbbc0f2f59a807" providerId="LiveId" clId="{91BF82D8-FC0E-4335-BFAC-C744F8165532}" dt="2024-05-14T21:33:39.484" v="1483" actId="21"/>
          <ac:spMkLst>
            <pc:docMk/>
            <pc:sldMk cId="329373287" sldId="288"/>
            <ac:spMk id="3" creationId="{00000000-0000-0000-0000-000000000000}"/>
          </ac:spMkLst>
        </pc:spChg>
      </pc:sldChg>
      <pc:sldChg chg="modSp add del mod ord">
        <pc:chgData name="Helder Lukelo" userId="29cbbc0f2f59a807" providerId="LiveId" clId="{91BF82D8-FC0E-4335-BFAC-C744F8165532}" dt="2024-05-14T13:46:39.641" v="829" actId="2696"/>
        <pc:sldMkLst>
          <pc:docMk/>
          <pc:sldMk cId="3607175611" sldId="289"/>
        </pc:sldMkLst>
        <pc:spChg chg="mod">
          <ac:chgData name="Helder Lukelo" userId="29cbbc0f2f59a807" providerId="LiveId" clId="{91BF82D8-FC0E-4335-BFAC-C744F8165532}" dt="2024-05-13T21:04:05.869" v="767"/>
          <ac:spMkLst>
            <pc:docMk/>
            <pc:sldMk cId="3607175611" sldId="289"/>
            <ac:spMk id="2" creationId="{00000000-0000-0000-0000-000000000000}"/>
          </ac:spMkLst>
        </pc:spChg>
        <pc:spChg chg="mod">
          <ac:chgData name="Helder Lukelo" userId="29cbbc0f2f59a807" providerId="LiveId" clId="{91BF82D8-FC0E-4335-BFAC-C744F8165532}" dt="2024-05-14T13:41:46.820" v="822" actId="115"/>
          <ac:spMkLst>
            <pc:docMk/>
            <pc:sldMk cId="3607175611" sldId="289"/>
            <ac:spMk id="3" creationId="{00000000-0000-0000-0000-000000000000}"/>
          </ac:spMkLst>
        </pc:spChg>
      </pc:sldChg>
      <pc:sldChg chg="addSp modSp new del mod">
        <pc:chgData name="Helder Lukelo" userId="29cbbc0f2f59a807" providerId="LiveId" clId="{91BF82D8-FC0E-4335-BFAC-C744F8165532}" dt="2024-05-14T20:47:27.335" v="1482" actId="47"/>
        <pc:sldMkLst>
          <pc:docMk/>
          <pc:sldMk cId="3284486168" sldId="290"/>
        </pc:sldMkLst>
        <pc:picChg chg="add mod">
          <ac:chgData name="Helder Lukelo" userId="29cbbc0f2f59a807" providerId="LiveId" clId="{91BF82D8-FC0E-4335-BFAC-C744F8165532}" dt="2024-05-14T13:46:02.525" v="827" actId="1076"/>
          <ac:picMkLst>
            <pc:docMk/>
            <pc:sldMk cId="3284486168" sldId="290"/>
            <ac:picMk id="3" creationId="{AA9B8017-C3B4-4F81-8A9E-D13F9927607E}"/>
          </ac:picMkLst>
        </pc:picChg>
      </pc:sldChg>
      <pc:sldChg chg="modSp add mod ord">
        <pc:chgData name="Helder Lukelo" userId="29cbbc0f2f59a807" providerId="LiveId" clId="{91BF82D8-FC0E-4335-BFAC-C744F8165532}" dt="2024-05-14T14:25:56.060" v="1121" actId="207"/>
        <pc:sldMkLst>
          <pc:docMk/>
          <pc:sldMk cId="3632606155" sldId="291"/>
        </pc:sldMkLst>
        <pc:spChg chg="mod">
          <ac:chgData name="Helder Lukelo" userId="29cbbc0f2f59a807" providerId="LiveId" clId="{91BF82D8-FC0E-4335-BFAC-C744F8165532}" dt="2024-05-14T13:48:05.204" v="836" actId="1076"/>
          <ac:spMkLst>
            <pc:docMk/>
            <pc:sldMk cId="3632606155" sldId="291"/>
            <ac:spMk id="2" creationId="{00000000-0000-0000-0000-000000000000}"/>
          </ac:spMkLst>
        </pc:spChg>
        <pc:spChg chg="mod">
          <ac:chgData name="Helder Lukelo" userId="29cbbc0f2f59a807" providerId="LiveId" clId="{91BF82D8-FC0E-4335-BFAC-C744F8165532}" dt="2024-05-14T14:25:56.060" v="1121" actId="207"/>
          <ac:spMkLst>
            <pc:docMk/>
            <pc:sldMk cId="3632606155" sldId="291"/>
            <ac:spMk id="3" creationId="{00000000-0000-0000-0000-000000000000}"/>
          </ac:spMkLst>
        </pc:spChg>
      </pc:sldChg>
      <pc:sldChg chg="modSp add mod">
        <pc:chgData name="Helder Lukelo" userId="29cbbc0f2f59a807" providerId="LiveId" clId="{91BF82D8-FC0E-4335-BFAC-C744F8165532}" dt="2024-05-14T14:26:07.007" v="1123" actId="207"/>
        <pc:sldMkLst>
          <pc:docMk/>
          <pc:sldMk cId="2701635525" sldId="292"/>
        </pc:sldMkLst>
        <pc:spChg chg="mod">
          <ac:chgData name="Helder Lukelo" userId="29cbbc0f2f59a807" providerId="LiveId" clId="{91BF82D8-FC0E-4335-BFAC-C744F8165532}" dt="2024-05-14T13:57:05.035" v="996" actId="20577"/>
          <ac:spMkLst>
            <pc:docMk/>
            <pc:sldMk cId="2701635525" sldId="292"/>
            <ac:spMk id="2" creationId="{00000000-0000-0000-0000-000000000000}"/>
          </ac:spMkLst>
        </pc:spChg>
        <pc:spChg chg="mod">
          <ac:chgData name="Helder Lukelo" userId="29cbbc0f2f59a807" providerId="LiveId" clId="{91BF82D8-FC0E-4335-BFAC-C744F8165532}" dt="2024-05-14T14:26:07.007" v="1123" actId="207"/>
          <ac:spMkLst>
            <pc:docMk/>
            <pc:sldMk cId="2701635525" sldId="292"/>
            <ac:spMk id="3" creationId="{00000000-0000-0000-0000-000000000000}"/>
          </ac:spMkLst>
        </pc:spChg>
      </pc:sldChg>
      <pc:sldChg chg="addSp modSp new mod">
        <pc:chgData name="Helder Lukelo" userId="29cbbc0f2f59a807" providerId="LiveId" clId="{91BF82D8-FC0E-4335-BFAC-C744F8165532}" dt="2024-05-14T14:17:37.106" v="1073" actId="732"/>
        <pc:sldMkLst>
          <pc:docMk/>
          <pc:sldMk cId="880979165" sldId="293"/>
        </pc:sldMkLst>
        <pc:picChg chg="add mod modCrop">
          <ac:chgData name="Helder Lukelo" userId="29cbbc0f2f59a807" providerId="LiveId" clId="{91BF82D8-FC0E-4335-BFAC-C744F8165532}" dt="2024-05-14T14:14:33.196" v="1054" actId="1076"/>
          <ac:picMkLst>
            <pc:docMk/>
            <pc:sldMk cId="880979165" sldId="293"/>
            <ac:picMk id="3" creationId="{ED7E1CCC-7CB4-482F-A45D-23A4B09C2E42}"/>
          </ac:picMkLst>
        </pc:picChg>
        <pc:picChg chg="add mod">
          <ac:chgData name="Helder Lukelo" userId="29cbbc0f2f59a807" providerId="LiveId" clId="{91BF82D8-FC0E-4335-BFAC-C744F8165532}" dt="2024-05-14T14:16:46.765" v="1067" actId="1076"/>
          <ac:picMkLst>
            <pc:docMk/>
            <pc:sldMk cId="880979165" sldId="293"/>
            <ac:picMk id="5" creationId="{8DEE2109-5B57-48E1-A71C-98369C0E1AB8}"/>
          </ac:picMkLst>
        </pc:picChg>
        <pc:picChg chg="add mod modCrop">
          <ac:chgData name="Helder Lukelo" userId="29cbbc0f2f59a807" providerId="LiveId" clId="{91BF82D8-FC0E-4335-BFAC-C744F8165532}" dt="2024-05-14T14:17:37.106" v="1073" actId="732"/>
          <ac:picMkLst>
            <pc:docMk/>
            <pc:sldMk cId="880979165" sldId="293"/>
            <ac:picMk id="7" creationId="{45D4EBB8-D29F-4B35-A1BF-462C5EDF8F34}"/>
          </ac:picMkLst>
        </pc:picChg>
        <pc:picChg chg="add mod modCrop">
          <ac:chgData name="Helder Lukelo" userId="29cbbc0f2f59a807" providerId="LiveId" clId="{91BF82D8-FC0E-4335-BFAC-C744F8165532}" dt="2024-05-14T14:15:56.014" v="1064" actId="1076"/>
          <ac:picMkLst>
            <pc:docMk/>
            <pc:sldMk cId="880979165" sldId="293"/>
            <ac:picMk id="9" creationId="{D2EC6A84-D5B1-44F1-B73B-7D74BD54581E}"/>
          </ac:picMkLst>
        </pc:picChg>
      </pc:sldChg>
      <pc:sldChg chg="modSp add mod ord">
        <pc:chgData name="Helder Lukelo" userId="29cbbc0f2f59a807" providerId="LiveId" clId="{91BF82D8-FC0E-4335-BFAC-C744F8165532}" dt="2024-05-14T14:40:29.679" v="1157" actId="20577"/>
        <pc:sldMkLst>
          <pc:docMk/>
          <pc:sldMk cId="2339646333" sldId="294"/>
        </pc:sldMkLst>
        <pc:spChg chg="mod">
          <ac:chgData name="Helder Lukelo" userId="29cbbc0f2f59a807" providerId="LiveId" clId="{91BF82D8-FC0E-4335-BFAC-C744F8165532}" dt="2024-05-14T14:40:29.679" v="1157" actId="20577"/>
          <ac:spMkLst>
            <pc:docMk/>
            <pc:sldMk cId="2339646333" sldId="294"/>
            <ac:spMk id="2" creationId="{00000000-0000-0000-0000-000000000000}"/>
          </ac:spMkLst>
        </pc:spChg>
        <pc:spChg chg="mod">
          <ac:chgData name="Helder Lukelo" userId="29cbbc0f2f59a807" providerId="LiveId" clId="{91BF82D8-FC0E-4335-BFAC-C744F8165532}" dt="2024-05-14T14:29:28.560" v="1142" actId="6549"/>
          <ac:spMkLst>
            <pc:docMk/>
            <pc:sldMk cId="2339646333" sldId="294"/>
            <ac:spMk id="3" creationId="{00000000-0000-0000-0000-000000000000}"/>
          </ac:spMkLst>
        </pc:spChg>
      </pc:sldChg>
      <pc:sldChg chg="modSp add mod">
        <pc:chgData name="Helder Lukelo" userId="29cbbc0f2f59a807" providerId="LiveId" clId="{91BF82D8-FC0E-4335-BFAC-C744F8165532}" dt="2024-05-14T14:46:39.305" v="1341" actId="1076"/>
        <pc:sldMkLst>
          <pc:docMk/>
          <pc:sldMk cId="1573642320" sldId="295"/>
        </pc:sldMkLst>
        <pc:spChg chg="mod">
          <ac:chgData name="Helder Lukelo" userId="29cbbc0f2f59a807" providerId="LiveId" clId="{91BF82D8-FC0E-4335-BFAC-C744F8165532}" dt="2024-05-14T14:46:35.350" v="1340" actId="1076"/>
          <ac:spMkLst>
            <pc:docMk/>
            <pc:sldMk cId="1573642320" sldId="295"/>
            <ac:spMk id="2" creationId="{00000000-0000-0000-0000-000000000000}"/>
          </ac:spMkLst>
        </pc:spChg>
        <pc:spChg chg="mod">
          <ac:chgData name="Helder Lukelo" userId="29cbbc0f2f59a807" providerId="LiveId" clId="{91BF82D8-FC0E-4335-BFAC-C744F8165532}" dt="2024-05-14T14:46:39.305" v="1341" actId="1076"/>
          <ac:spMkLst>
            <pc:docMk/>
            <pc:sldMk cId="1573642320" sldId="295"/>
            <ac:spMk id="3" creationId="{00000000-0000-0000-0000-000000000000}"/>
          </ac:spMkLst>
        </pc:spChg>
      </pc:sldChg>
      <pc:sldChg chg="addSp delSp modSp add mod">
        <pc:chgData name="Helder Lukelo" userId="29cbbc0f2f59a807" providerId="LiveId" clId="{91BF82D8-FC0E-4335-BFAC-C744F8165532}" dt="2024-05-14T14:48:22.165" v="1373" actId="207"/>
        <pc:sldMkLst>
          <pc:docMk/>
          <pc:sldMk cId="1302323184" sldId="296"/>
        </pc:sldMkLst>
        <pc:spChg chg="mod">
          <ac:chgData name="Helder Lukelo" userId="29cbbc0f2f59a807" providerId="LiveId" clId="{91BF82D8-FC0E-4335-BFAC-C744F8165532}" dt="2024-05-14T14:46:25.470" v="1339" actId="313"/>
          <ac:spMkLst>
            <pc:docMk/>
            <pc:sldMk cId="1302323184" sldId="296"/>
            <ac:spMk id="2" creationId="{00000000-0000-0000-0000-000000000000}"/>
          </ac:spMkLst>
        </pc:spChg>
        <pc:spChg chg="del mod">
          <ac:chgData name="Helder Lukelo" userId="29cbbc0f2f59a807" providerId="LiveId" clId="{91BF82D8-FC0E-4335-BFAC-C744F8165532}" dt="2024-05-14T14:47:04.641" v="1350"/>
          <ac:spMkLst>
            <pc:docMk/>
            <pc:sldMk cId="1302323184" sldId="296"/>
            <ac:spMk id="3" creationId="{00000000-0000-0000-0000-000000000000}"/>
          </ac:spMkLst>
        </pc:spChg>
        <pc:spChg chg="add mod">
          <ac:chgData name="Helder Lukelo" userId="29cbbc0f2f59a807" providerId="LiveId" clId="{91BF82D8-FC0E-4335-BFAC-C744F8165532}" dt="2024-05-14T14:48:22.165" v="1373" actId="207"/>
          <ac:spMkLst>
            <pc:docMk/>
            <pc:sldMk cId="1302323184" sldId="296"/>
            <ac:spMk id="5" creationId="{CC1F33F5-C1BA-4FA3-8218-DD4CC0A65E45}"/>
          </ac:spMkLst>
        </pc:spChg>
      </pc:sldChg>
      <pc:sldChg chg="addSp modSp new mod">
        <pc:chgData name="Helder Lukelo" userId="29cbbc0f2f59a807" providerId="LiveId" clId="{91BF82D8-FC0E-4335-BFAC-C744F8165532}" dt="2024-05-14T14:49:49.381" v="1380" actId="14100"/>
        <pc:sldMkLst>
          <pc:docMk/>
          <pc:sldMk cId="35319939" sldId="297"/>
        </pc:sldMkLst>
        <pc:picChg chg="add mod">
          <ac:chgData name="Helder Lukelo" userId="29cbbc0f2f59a807" providerId="LiveId" clId="{91BF82D8-FC0E-4335-BFAC-C744F8165532}" dt="2024-05-14T14:49:49.381" v="1380" actId="14100"/>
          <ac:picMkLst>
            <pc:docMk/>
            <pc:sldMk cId="35319939" sldId="297"/>
            <ac:picMk id="3" creationId="{EAB29DE6-B09C-4927-85C6-322CEE887596}"/>
          </ac:picMkLst>
        </pc:picChg>
      </pc:sldChg>
      <pc:sldChg chg="modSp add mod ord">
        <pc:chgData name="Helder Lukelo" userId="29cbbc0f2f59a807" providerId="LiveId" clId="{91BF82D8-FC0E-4335-BFAC-C744F8165532}" dt="2024-05-14T14:55:39.485" v="1396" actId="115"/>
        <pc:sldMkLst>
          <pc:docMk/>
          <pc:sldMk cId="2329789065" sldId="298"/>
        </pc:sldMkLst>
        <pc:spChg chg="mod">
          <ac:chgData name="Helder Lukelo" userId="29cbbc0f2f59a807" providerId="LiveId" clId="{91BF82D8-FC0E-4335-BFAC-C744F8165532}" dt="2024-05-14T14:50:32.549" v="1384"/>
          <ac:spMkLst>
            <pc:docMk/>
            <pc:sldMk cId="2329789065" sldId="298"/>
            <ac:spMk id="2" creationId="{00000000-0000-0000-0000-000000000000}"/>
          </ac:spMkLst>
        </pc:spChg>
        <pc:spChg chg="mod">
          <ac:chgData name="Helder Lukelo" userId="29cbbc0f2f59a807" providerId="LiveId" clId="{91BF82D8-FC0E-4335-BFAC-C744F8165532}" dt="2024-05-14T14:55:39.485" v="1396" actId="115"/>
          <ac:spMkLst>
            <pc:docMk/>
            <pc:sldMk cId="2329789065" sldId="298"/>
            <ac:spMk id="5" creationId="{CC1F33F5-C1BA-4FA3-8218-DD4CC0A65E45}"/>
          </ac:spMkLst>
        </pc:spChg>
      </pc:sldChg>
      <pc:sldChg chg="addSp modSp new mod">
        <pc:chgData name="Helder Lukelo" userId="29cbbc0f2f59a807" providerId="LiveId" clId="{91BF82D8-FC0E-4335-BFAC-C744F8165532}" dt="2024-05-14T14:56:59.228" v="1407" actId="14100"/>
        <pc:sldMkLst>
          <pc:docMk/>
          <pc:sldMk cId="2589423574" sldId="299"/>
        </pc:sldMkLst>
        <pc:picChg chg="add mod">
          <ac:chgData name="Helder Lukelo" userId="29cbbc0f2f59a807" providerId="LiveId" clId="{91BF82D8-FC0E-4335-BFAC-C744F8165532}" dt="2024-05-14T14:56:59.228" v="1407" actId="14100"/>
          <ac:picMkLst>
            <pc:docMk/>
            <pc:sldMk cId="2589423574" sldId="299"/>
            <ac:picMk id="3" creationId="{3AFB2AEC-B146-42BB-BD85-A895CFCDF31A}"/>
          </ac:picMkLst>
        </pc:picChg>
      </pc:sldChg>
      <pc:sldChg chg="addSp delSp modSp new mod modAnim">
        <pc:chgData name="Helder Lukelo" userId="29cbbc0f2f59a807" providerId="LiveId" clId="{91BF82D8-FC0E-4335-BFAC-C744F8165532}" dt="2024-05-14T20:13:58.742" v="1416" actId="14100"/>
        <pc:sldMkLst>
          <pc:docMk/>
          <pc:sldMk cId="250150403" sldId="300"/>
        </pc:sldMkLst>
        <pc:spChg chg="del">
          <ac:chgData name="Helder Lukelo" userId="29cbbc0f2f59a807" providerId="LiveId" clId="{91BF82D8-FC0E-4335-BFAC-C744F8165532}" dt="2024-05-14T20:13:26.095" v="1409" actId="21"/>
          <ac:spMkLst>
            <pc:docMk/>
            <pc:sldMk cId="250150403" sldId="300"/>
            <ac:spMk id="2" creationId="{2B5EA1D0-265F-442F-BD15-223713229485}"/>
          </ac:spMkLst>
        </pc:spChg>
        <pc:spChg chg="del">
          <ac:chgData name="Helder Lukelo" userId="29cbbc0f2f59a807" providerId="LiveId" clId="{91BF82D8-FC0E-4335-BFAC-C744F8165532}" dt="2024-05-14T20:13:30.675" v="1410" actId="21"/>
          <ac:spMkLst>
            <pc:docMk/>
            <pc:sldMk cId="250150403" sldId="300"/>
            <ac:spMk id="3" creationId="{EB2F01C5-1445-449E-AE16-ED35881B9614}"/>
          </ac:spMkLst>
        </pc:spChg>
        <pc:spChg chg="del mod">
          <ac:chgData name="Helder Lukelo" userId="29cbbc0f2f59a807" providerId="LiveId" clId="{91BF82D8-FC0E-4335-BFAC-C744F8165532}" dt="2024-05-14T20:13:42.480" v="1412"/>
          <ac:spMkLst>
            <pc:docMk/>
            <pc:sldMk cId="250150403" sldId="300"/>
            <ac:spMk id="4" creationId="{76FA8C7F-9643-404C-85C0-A447A1732BA1}"/>
          </ac:spMkLst>
        </pc:spChg>
        <pc:picChg chg="add mod">
          <ac:chgData name="Helder Lukelo" userId="29cbbc0f2f59a807" providerId="LiveId" clId="{91BF82D8-FC0E-4335-BFAC-C744F8165532}" dt="2024-05-14T20:13:58.742" v="1416" actId="14100"/>
          <ac:picMkLst>
            <pc:docMk/>
            <pc:sldMk cId="250150403" sldId="300"/>
            <ac:picMk id="5" creationId="{EC5F61C9-2182-4E95-AE11-E1EC7623DC20}"/>
          </ac:picMkLst>
        </pc:picChg>
      </pc:sldChg>
      <pc:sldChg chg="modSp add mod ord">
        <pc:chgData name="Helder Lukelo" userId="29cbbc0f2f59a807" providerId="LiveId" clId="{91BF82D8-FC0E-4335-BFAC-C744F8165532}" dt="2024-05-16T20:04:36.895" v="1534" actId="1076"/>
        <pc:sldMkLst>
          <pc:docMk/>
          <pc:sldMk cId="0" sldId="301"/>
        </pc:sldMkLst>
        <pc:spChg chg="mod">
          <ac:chgData name="Helder Lukelo" userId="29cbbc0f2f59a807" providerId="LiveId" clId="{91BF82D8-FC0E-4335-BFAC-C744F8165532}" dt="2024-05-16T20:03:55.900" v="1531" actId="14100"/>
          <ac:spMkLst>
            <pc:docMk/>
            <pc:sldMk cId="0" sldId="301"/>
            <ac:spMk id="8" creationId="{00000000-0000-0000-0000-000000000000}"/>
          </ac:spMkLst>
        </pc:spChg>
        <pc:picChg chg="mod">
          <ac:chgData name="Helder Lukelo" userId="29cbbc0f2f59a807" providerId="LiveId" clId="{91BF82D8-FC0E-4335-BFAC-C744F8165532}" dt="2024-05-14T20:46:17.609" v="1477" actId="14100"/>
          <ac:picMkLst>
            <pc:docMk/>
            <pc:sldMk cId="0" sldId="301"/>
            <ac:picMk id="5" creationId="{00000000-0000-0000-0000-000000000000}"/>
          </ac:picMkLst>
        </pc:picChg>
        <pc:picChg chg="mod">
          <ac:chgData name="Helder Lukelo" userId="29cbbc0f2f59a807" providerId="LiveId" clId="{91BF82D8-FC0E-4335-BFAC-C744F8165532}" dt="2024-05-16T20:04:36.895" v="1534" actId="1076"/>
          <ac:picMkLst>
            <pc:docMk/>
            <pc:sldMk cId="0" sldId="301"/>
            <ac:picMk id="7" creationId="{00000000-0000-0000-0000-000000000000}"/>
          </ac:picMkLst>
        </pc:picChg>
      </pc:sldChg>
      <pc:sldChg chg="delSp modSp add mod ord">
        <pc:chgData name="Helder Lukelo" userId="29cbbc0f2f59a807" providerId="LiveId" clId="{91BF82D8-FC0E-4335-BFAC-C744F8165532}" dt="2024-05-14T20:47:02.142" v="1479"/>
        <pc:sldMkLst>
          <pc:docMk/>
          <pc:sldMk cId="0" sldId="302"/>
        </pc:sldMkLst>
        <pc:spChg chg="del">
          <ac:chgData name="Helder Lukelo" userId="29cbbc0f2f59a807" providerId="LiveId" clId="{91BF82D8-FC0E-4335-BFAC-C744F8165532}" dt="2024-05-14T20:34:57.640" v="1419" actId="478"/>
          <ac:spMkLst>
            <pc:docMk/>
            <pc:sldMk cId="0" sldId="302"/>
            <ac:spMk id="3" creationId="{00000000-0000-0000-0000-000000000000}"/>
          </ac:spMkLst>
        </pc:spChg>
        <pc:spChg chg="mod">
          <ac:chgData name="Helder Lukelo" userId="29cbbc0f2f59a807" providerId="LiveId" clId="{91BF82D8-FC0E-4335-BFAC-C744F8165532}" dt="2024-05-14T20:38:12.362" v="1437" actId="1076"/>
          <ac:spMkLst>
            <pc:docMk/>
            <pc:sldMk cId="0" sldId="302"/>
            <ac:spMk id="7" creationId="{00000000-0000-0000-0000-000000000000}"/>
          </ac:spMkLst>
        </pc:spChg>
        <pc:spChg chg="mod">
          <ac:chgData name="Helder Lukelo" userId="29cbbc0f2f59a807" providerId="LiveId" clId="{91BF82D8-FC0E-4335-BFAC-C744F8165532}" dt="2024-05-14T20:38:34.011" v="1440" actId="14100"/>
          <ac:spMkLst>
            <pc:docMk/>
            <pc:sldMk cId="0" sldId="302"/>
            <ac:spMk id="8" creationId="{00000000-0000-0000-0000-000000000000}"/>
          </ac:spMkLst>
        </pc:spChg>
        <pc:spChg chg="del mod">
          <ac:chgData name="Helder Lukelo" userId="29cbbc0f2f59a807" providerId="LiveId" clId="{91BF82D8-FC0E-4335-BFAC-C744F8165532}" dt="2024-05-14T20:35:07.862" v="1422" actId="21"/>
          <ac:spMkLst>
            <pc:docMk/>
            <pc:sldMk cId="0" sldId="302"/>
            <ac:spMk id="36" creationId="{00000000-0000-0000-0000-000000000000}"/>
          </ac:spMkLst>
        </pc:spChg>
        <pc:grpChg chg="del">
          <ac:chgData name="Helder Lukelo" userId="29cbbc0f2f59a807" providerId="LiveId" clId="{91BF82D8-FC0E-4335-BFAC-C744F8165532}" dt="2024-05-14T20:35:00.454" v="1420" actId="478"/>
          <ac:grpSpMkLst>
            <pc:docMk/>
            <pc:sldMk cId="0" sldId="302"/>
            <ac:grpSpMk id="4" creationId="{00000000-0000-0000-0000-000000000000}"/>
          </ac:grpSpMkLst>
        </pc:grpChg>
        <pc:grpChg chg="mod">
          <ac:chgData name="Helder Lukelo" userId="29cbbc0f2f59a807" providerId="LiveId" clId="{91BF82D8-FC0E-4335-BFAC-C744F8165532}" dt="2024-05-14T20:39:12.225" v="1447" actId="1076"/>
          <ac:grpSpMkLst>
            <pc:docMk/>
            <pc:sldMk cId="0" sldId="302"/>
            <ac:grpSpMk id="27" creationId="{00000000-0000-0000-0000-000000000000}"/>
          </ac:grpSpMkLst>
        </pc:grpChg>
        <pc:graphicFrameChg chg="mod modGraphic">
          <ac:chgData name="Helder Lukelo" userId="29cbbc0f2f59a807" providerId="LiveId" clId="{91BF82D8-FC0E-4335-BFAC-C744F8165532}" dt="2024-05-14T20:39:44.506" v="1452" actId="14100"/>
          <ac:graphicFrameMkLst>
            <pc:docMk/>
            <pc:sldMk cId="0" sldId="302"/>
            <ac:graphicFrameMk id="31" creationId="{00000000-0000-0000-0000-000000000000}"/>
          </ac:graphicFrameMkLst>
        </pc:graphicFrameChg>
        <pc:picChg chg="mod">
          <ac:chgData name="Helder Lukelo" userId="29cbbc0f2f59a807" providerId="LiveId" clId="{91BF82D8-FC0E-4335-BFAC-C744F8165532}" dt="2024-05-14T20:39:08.490" v="1445" actId="1076"/>
          <ac:picMkLst>
            <pc:docMk/>
            <pc:sldMk cId="0" sldId="302"/>
            <ac:picMk id="28" creationId="{00000000-0000-0000-0000-000000000000}"/>
          </ac:picMkLst>
        </pc:picChg>
        <pc:picChg chg="mod">
          <ac:chgData name="Helder Lukelo" userId="29cbbc0f2f59a807" providerId="LiveId" clId="{91BF82D8-FC0E-4335-BFAC-C744F8165532}" dt="2024-05-14T20:39:18.788" v="1448" actId="1076"/>
          <ac:picMkLst>
            <pc:docMk/>
            <pc:sldMk cId="0" sldId="302"/>
            <ac:picMk id="29" creationId="{00000000-0000-0000-0000-000000000000}"/>
          </ac:picMkLst>
        </pc:picChg>
      </pc:sldChg>
      <pc:sldChg chg="delSp modSp add mod ord">
        <pc:chgData name="Helder Lukelo" userId="29cbbc0f2f59a807" providerId="LiveId" clId="{91BF82D8-FC0E-4335-BFAC-C744F8165532}" dt="2024-05-14T21:56:32.995" v="1510"/>
        <pc:sldMkLst>
          <pc:docMk/>
          <pc:sldMk cId="0" sldId="303"/>
        </pc:sldMkLst>
        <pc:spChg chg="del">
          <ac:chgData name="Helder Lukelo" userId="29cbbc0f2f59a807" providerId="LiveId" clId="{91BF82D8-FC0E-4335-BFAC-C744F8165532}" dt="2024-05-14T20:37:33.745" v="1432" actId="478"/>
          <ac:spMkLst>
            <pc:docMk/>
            <pc:sldMk cId="0" sldId="303"/>
            <ac:spMk id="3" creationId="{00000000-0000-0000-0000-000000000000}"/>
          </ac:spMkLst>
        </pc:spChg>
        <pc:spChg chg="mod">
          <ac:chgData name="Helder Lukelo" userId="29cbbc0f2f59a807" providerId="LiveId" clId="{91BF82D8-FC0E-4335-BFAC-C744F8165532}" dt="2024-05-14T21:55:56.246" v="1508" actId="6549"/>
          <ac:spMkLst>
            <pc:docMk/>
            <pc:sldMk cId="0" sldId="303"/>
            <ac:spMk id="7" creationId="{00000000-0000-0000-0000-000000000000}"/>
          </ac:spMkLst>
        </pc:spChg>
        <pc:spChg chg="mod">
          <ac:chgData name="Helder Lukelo" userId="29cbbc0f2f59a807" providerId="LiveId" clId="{91BF82D8-FC0E-4335-BFAC-C744F8165532}" dt="2024-05-14T21:49:03.167" v="1506" actId="14100"/>
          <ac:spMkLst>
            <pc:docMk/>
            <pc:sldMk cId="0" sldId="303"/>
            <ac:spMk id="8" creationId="{00000000-0000-0000-0000-000000000000}"/>
          </ac:spMkLst>
        </pc:spChg>
        <pc:spChg chg="mod">
          <ac:chgData name="Helder Lukelo" userId="29cbbc0f2f59a807" providerId="LiveId" clId="{91BF82D8-FC0E-4335-BFAC-C744F8165532}" dt="2024-05-14T21:49:08.645" v="1507" actId="1076"/>
          <ac:spMkLst>
            <pc:docMk/>
            <pc:sldMk cId="0" sldId="303"/>
            <ac:spMk id="9" creationId="{00000000-0000-0000-0000-000000000000}"/>
          </ac:spMkLst>
        </pc:spChg>
        <pc:grpChg chg="del">
          <ac:chgData name="Helder Lukelo" userId="29cbbc0f2f59a807" providerId="LiveId" clId="{91BF82D8-FC0E-4335-BFAC-C744F8165532}" dt="2024-05-14T20:37:37.039" v="1433" actId="478"/>
          <ac:grpSpMkLst>
            <pc:docMk/>
            <pc:sldMk cId="0" sldId="303"/>
            <ac:grpSpMk id="4" creationId="{00000000-0000-0000-0000-000000000000}"/>
          </ac:grpSpMkLst>
        </pc:grpChg>
        <pc:picChg chg="mod">
          <ac:chgData name="Helder Lukelo" userId="29cbbc0f2f59a807" providerId="LiveId" clId="{91BF82D8-FC0E-4335-BFAC-C744F8165532}" dt="2024-05-14T21:48:49.154" v="1505" actId="14100"/>
          <ac:picMkLst>
            <pc:docMk/>
            <pc:sldMk cId="0" sldId="303"/>
            <ac:picMk id="10" creationId="{00000000-0000-0000-0000-000000000000}"/>
          </ac:picMkLst>
        </pc:picChg>
      </pc:sldChg>
      <pc:sldChg chg="delSp modSp add mod">
        <pc:chgData name="Helder Lukelo" userId="29cbbc0f2f59a807" providerId="LiveId" clId="{91BF82D8-FC0E-4335-BFAC-C744F8165532}" dt="2024-05-14T20:41:13.687" v="1463" actId="14100"/>
        <pc:sldMkLst>
          <pc:docMk/>
          <pc:sldMk cId="0" sldId="304"/>
        </pc:sldMkLst>
        <pc:spChg chg="del">
          <ac:chgData name="Helder Lukelo" userId="29cbbc0f2f59a807" providerId="LiveId" clId="{91BF82D8-FC0E-4335-BFAC-C744F8165532}" dt="2024-05-14T20:40:44.661" v="1454" actId="478"/>
          <ac:spMkLst>
            <pc:docMk/>
            <pc:sldMk cId="0" sldId="304"/>
            <ac:spMk id="3" creationId="{00000000-0000-0000-0000-000000000000}"/>
          </ac:spMkLst>
        </pc:spChg>
        <pc:spChg chg="mod">
          <ac:chgData name="Helder Lukelo" userId="29cbbc0f2f59a807" providerId="LiveId" clId="{91BF82D8-FC0E-4335-BFAC-C744F8165532}" dt="2024-05-14T20:41:06.475" v="1460" actId="1076"/>
          <ac:spMkLst>
            <pc:docMk/>
            <pc:sldMk cId="0" sldId="304"/>
            <ac:spMk id="7" creationId="{00000000-0000-0000-0000-000000000000}"/>
          </ac:spMkLst>
        </pc:spChg>
        <pc:spChg chg="del">
          <ac:chgData name="Helder Lukelo" userId="29cbbc0f2f59a807" providerId="LiveId" clId="{91BF82D8-FC0E-4335-BFAC-C744F8165532}" dt="2024-05-14T20:40:49.693" v="1456" actId="21"/>
          <ac:spMkLst>
            <pc:docMk/>
            <pc:sldMk cId="0" sldId="304"/>
            <ac:spMk id="9" creationId="{00000000-0000-0000-0000-000000000000}"/>
          </ac:spMkLst>
        </pc:spChg>
        <pc:grpChg chg="del">
          <ac:chgData name="Helder Lukelo" userId="29cbbc0f2f59a807" providerId="LiveId" clId="{91BF82D8-FC0E-4335-BFAC-C744F8165532}" dt="2024-05-14T20:40:46.001" v="1455" actId="478"/>
          <ac:grpSpMkLst>
            <pc:docMk/>
            <pc:sldMk cId="0" sldId="304"/>
            <ac:grpSpMk id="4" creationId="{00000000-0000-0000-0000-000000000000}"/>
          </ac:grpSpMkLst>
        </pc:grpChg>
        <pc:picChg chg="mod">
          <ac:chgData name="Helder Lukelo" userId="29cbbc0f2f59a807" providerId="LiveId" clId="{91BF82D8-FC0E-4335-BFAC-C744F8165532}" dt="2024-05-14T20:41:13.687" v="1463" actId="14100"/>
          <ac:picMkLst>
            <pc:docMk/>
            <pc:sldMk cId="0" sldId="304"/>
            <ac:picMk id="8" creationId="{00000000-0000-0000-0000-000000000000}"/>
          </ac:picMkLst>
        </pc:picChg>
      </pc:sldChg>
      <pc:sldChg chg="addSp modSp new mod">
        <pc:chgData name="Helder Lukelo" userId="29cbbc0f2f59a807" providerId="LiveId" clId="{91BF82D8-FC0E-4335-BFAC-C744F8165532}" dt="2024-05-14T20:46:01.239" v="1474" actId="14100"/>
        <pc:sldMkLst>
          <pc:docMk/>
          <pc:sldMk cId="438963189" sldId="305"/>
        </pc:sldMkLst>
        <pc:picChg chg="add mod">
          <ac:chgData name="Helder Lukelo" userId="29cbbc0f2f59a807" providerId="LiveId" clId="{91BF82D8-FC0E-4335-BFAC-C744F8165532}" dt="2024-05-14T20:46:01.239" v="1474" actId="14100"/>
          <ac:picMkLst>
            <pc:docMk/>
            <pc:sldMk cId="438963189" sldId="305"/>
            <ac:picMk id="3" creationId="{BF0EB549-84C0-48A3-B010-F5AE47AE0BB5}"/>
          </ac:picMkLst>
        </pc:picChg>
      </pc:sldChg>
      <pc:sldChg chg="addSp modSp new mod ord">
        <pc:chgData name="Helder Lukelo" userId="29cbbc0f2f59a807" providerId="LiveId" clId="{91BF82D8-FC0E-4335-BFAC-C744F8165532}" dt="2024-05-14T21:35:15.113" v="1497"/>
        <pc:sldMkLst>
          <pc:docMk/>
          <pc:sldMk cId="336831209" sldId="306"/>
        </pc:sldMkLst>
        <pc:picChg chg="add mod">
          <ac:chgData name="Helder Lukelo" userId="29cbbc0f2f59a807" providerId="LiveId" clId="{91BF82D8-FC0E-4335-BFAC-C744F8165532}" dt="2024-05-14T21:34:45.738" v="1493" actId="14100"/>
          <ac:picMkLst>
            <pc:docMk/>
            <pc:sldMk cId="336831209" sldId="306"/>
            <ac:picMk id="3" creationId="{365C307D-866E-450F-83E1-8D1D8882FF0C}"/>
          </ac:picMkLst>
        </pc:picChg>
      </pc:sldChg>
      <pc:sldChg chg="addSp modSp new mod">
        <pc:chgData name="Helder Lukelo" userId="29cbbc0f2f59a807" providerId="LiveId" clId="{91BF82D8-FC0E-4335-BFAC-C744F8165532}" dt="2024-05-15T12:41:43.358" v="1526" actId="14100"/>
        <pc:sldMkLst>
          <pc:docMk/>
          <pc:sldMk cId="1401517484" sldId="307"/>
        </pc:sldMkLst>
        <pc:picChg chg="add mod modCrop">
          <ac:chgData name="Helder Lukelo" userId="29cbbc0f2f59a807" providerId="LiveId" clId="{91BF82D8-FC0E-4335-BFAC-C744F8165532}" dt="2024-05-15T12:41:43.358" v="1526" actId="14100"/>
          <ac:picMkLst>
            <pc:docMk/>
            <pc:sldMk cId="1401517484" sldId="307"/>
            <ac:picMk id="3" creationId="{5479026C-C55D-4D2B-B330-0F52CF83E8C3}"/>
          </ac:picMkLst>
        </pc:picChg>
      </pc:sldChg>
      <pc:sldChg chg="addSp modSp new mod">
        <pc:chgData name="Helder Lukelo" userId="29cbbc0f2f59a807" providerId="LiveId" clId="{91BF82D8-FC0E-4335-BFAC-C744F8165532}" dt="2024-05-15T16:44:32.971" v="1530" actId="14100"/>
        <pc:sldMkLst>
          <pc:docMk/>
          <pc:sldMk cId="2779565718" sldId="308"/>
        </pc:sldMkLst>
        <pc:picChg chg="add mod">
          <ac:chgData name="Helder Lukelo" userId="29cbbc0f2f59a807" providerId="LiveId" clId="{91BF82D8-FC0E-4335-BFAC-C744F8165532}" dt="2024-05-15T16:44:32.971" v="1530" actId="14100"/>
          <ac:picMkLst>
            <pc:docMk/>
            <pc:sldMk cId="2779565718" sldId="308"/>
            <ac:picMk id="3" creationId="{AD2E2AF8-DFD5-46EA-855F-F0F8E724C18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87983" y="880313"/>
            <a:ext cx="10416032" cy="7575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0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0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6/12/2024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581"/>
            <a:ext cx="12191999" cy="6856415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843527" y="3023616"/>
            <a:ext cx="8348472" cy="2590800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3896868" y="3064763"/>
            <a:ext cx="8295640" cy="2489200"/>
          </a:xfrm>
          <a:custGeom>
            <a:avLst/>
            <a:gdLst/>
            <a:ahLst/>
            <a:cxnLst/>
            <a:rect l="l" t="t" r="r" b="b"/>
            <a:pathLst>
              <a:path w="8295640" h="2489200">
                <a:moveTo>
                  <a:pt x="8295132" y="0"/>
                </a:moveTo>
                <a:lnTo>
                  <a:pt x="0" y="0"/>
                </a:lnTo>
                <a:lnTo>
                  <a:pt x="0" y="2488692"/>
                </a:lnTo>
                <a:lnTo>
                  <a:pt x="8295132" y="2488692"/>
                </a:lnTo>
                <a:lnTo>
                  <a:pt x="8295132" y="0"/>
                </a:lnTo>
                <a:close/>
              </a:path>
            </a:pathLst>
          </a:custGeom>
          <a:solidFill>
            <a:srgbClr val="000000">
              <a:alpha val="749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0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6/12/2024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6/12/2024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62762" y="826769"/>
            <a:ext cx="0" cy="914400"/>
          </a:xfrm>
          <a:custGeom>
            <a:avLst/>
            <a:gdLst/>
            <a:ahLst/>
            <a:cxnLst/>
            <a:rect l="l" t="t" r="r" b="b"/>
            <a:pathLst>
              <a:path h="914400">
                <a:moveTo>
                  <a:pt x="0" y="914400"/>
                </a:moveTo>
                <a:lnTo>
                  <a:pt x="0" y="0"/>
                </a:lnTo>
              </a:path>
            </a:pathLst>
          </a:custGeom>
          <a:ln w="19050">
            <a:solidFill>
              <a:srgbClr val="1CACE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96363" y="3654628"/>
            <a:ext cx="7399273" cy="788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0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78891" y="2159772"/>
            <a:ext cx="10834217" cy="297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581"/>
            <a:ext cx="12192000" cy="6856730"/>
            <a:chOff x="0" y="1581"/>
            <a:chExt cx="12192000" cy="685673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581"/>
              <a:ext cx="12191999" cy="6856415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843527" y="3023616"/>
              <a:ext cx="8348472" cy="25908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3896868" y="3064763"/>
              <a:ext cx="8295640" cy="2489200"/>
            </a:xfrm>
            <a:custGeom>
              <a:avLst/>
              <a:gdLst/>
              <a:ahLst/>
              <a:cxnLst/>
              <a:rect l="l" t="t" r="r" b="b"/>
              <a:pathLst>
                <a:path w="8295640" h="2489200">
                  <a:moveTo>
                    <a:pt x="8295132" y="0"/>
                  </a:moveTo>
                  <a:lnTo>
                    <a:pt x="0" y="0"/>
                  </a:lnTo>
                  <a:lnTo>
                    <a:pt x="0" y="2488692"/>
                  </a:lnTo>
                  <a:lnTo>
                    <a:pt x="8295132" y="2488692"/>
                  </a:lnTo>
                  <a:lnTo>
                    <a:pt x="8295132" y="0"/>
                  </a:lnTo>
                  <a:close/>
                </a:path>
              </a:pathLst>
            </a:custGeom>
            <a:solidFill>
              <a:srgbClr val="000000">
                <a:alpha val="74900"/>
              </a:srgb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8" name="object 8"/>
          <p:cNvGrpSpPr/>
          <p:nvPr/>
        </p:nvGrpSpPr>
        <p:grpSpPr>
          <a:xfrm>
            <a:off x="4256532" y="4616196"/>
            <a:ext cx="6946392" cy="123443"/>
            <a:chOff x="4256532" y="4616196"/>
            <a:chExt cx="6946392" cy="123443"/>
          </a:xfrm>
        </p:grpSpPr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56532" y="4616196"/>
              <a:ext cx="6946392" cy="123443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310634" y="4667250"/>
              <a:ext cx="6832600" cy="0"/>
            </a:xfrm>
            <a:custGeom>
              <a:avLst/>
              <a:gdLst/>
              <a:ahLst/>
              <a:cxnLst/>
              <a:rect l="l" t="t" r="r" b="b"/>
              <a:pathLst>
                <a:path w="6832600">
                  <a:moveTo>
                    <a:pt x="0" y="0"/>
                  </a:moveTo>
                  <a:lnTo>
                    <a:pt x="6832473" y="0"/>
                  </a:lnTo>
                </a:path>
              </a:pathLst>
            </a:custGeom>
            <a:ln w="22225">
              <a:solidFill>
                <a:srgbClr val="49C4E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4ADC1795-C83B-41F5-B60A-302246C4B880}"/>
              </a:ext>
            </a:extLst>
          </p:cNvPr>
          <p:cNvSpPr txBox="1"/>
          <p:nvPr/>
        </p:nvSpPr>
        <p:spPr>
          <a:xfrm>
            <a:off x="4310888" y="3220700"/>
            <a:ext cx="746760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4400" b="1" dirty="0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Probabilidade, amostragem</a:t>
            </a:r>
          </a:p>
          <a:p>
            <a:r>
              <a:rPr lang="pt-BR" sz="4400" b="1" dirty="0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e distribuições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A4DE84C1-A14D-4845-8B06-303625ADF2E1}"/>
              </a:ext>
            </a:extLst>
          </p:cNvPr>
          <p:cNvSpPr txBox="1"/>
          <p:nvPr/>
        </p:nvSpPr>
        <p:spPr>
          <a:xfrm>
            <a:off x="7173289" y="4780786"/>
            <a:ext cx="402963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pt-BR" b="1" dirty="0">
                <a:solidFill>
                  <a:schemeClr val="bg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Me. Helder Lukelo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87983" y="880313"/>
            <a:ext cx="8941817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15360" algn="l"/>
              </a:tabLst>
            </a:pPr>
            <a:r>
              <a:rPr lang="pt-BR" sz="4800" dirty="0">
                <a:solidFill>
                  <a:schemeClr val="tx1"/>
                </a:solidFill>
                <a:latin typeface="Bahnschrift"/>
                <a:cs typeface="Bahnschrift"/>
              </a:rPr>
              <a:t>Probabilidades condicionadas</a:t>
            </a:r>
            <a:endParaRPr sz="4800" dirty="0">
              <a:solidFill>
                <a:schemeClr val="tx1"/>
              </a:solidFill>
              <a:latin typeface="Bahnschrift"/>
              <a:cs typeface="Bahnschrift"/>
            </a:endParaRP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5AD4415A-DF5F-4DDF-A6F7-B7AD19EA9875}"/>
              </a:ext>
            </a:extLst>
          </p:cNvPr>
          <p:cNvSpPr txBox="1"/>
          <p:nvPr/>
        </p:nvSpPr>
        <p:spPr>
          <a:xfrm>
            <a:off x="559583" y="2285911"/>
            <a:ext cx="11492308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dirty="0">
                <a:latin typeface="Bahnschrift" panose="020B0502040204020203" pitchFamily="34" charset="0"/>
              </a:rPr>
              <a:t>Uma probabilidade condicionada é a probabilidade de um evento em particular acontecer se outro evento (ou um conjunto de condições) também aconteceu.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465C7C17-2792-4B7C-85B3-325DC433BCD6}"/>
              </a:ext>
            </a:extLst>
          </p:cNvPr>
          <p:cNvSpPr txBox="1"/>
          <p:nvPr/>
        </p:nvSpPr>
        <p:spPr>
          <a:xfrm>
            <a:off x="457200" y="1012954"/>
            <a:ext cx="11277600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dirty="0">
                <a:latin typeface="Bahnschrift" panose="020B0502040204020203" pitchFamily="34" charset="0"/>
              </a:rPr>
              <a:t>Quais das seguintes probabilidades são condicionadas?</a:t>
            </a:r>
          </a:p>
          <a:p>
            <a:pPr algn="just"/>
            <a:endParaRPr lang="pt-BR" sz="2800" dirty="0">
              <a:latin typeface="Bahnschrift" panose="020B0502040204020203" pitchFamily="34" charset="0"/>
            </a:endParaRPr>
          </a:p>
          <a:p>
            <a:pPr algn="just"/>
            <a:r>
              <a:rPr lang="pt-BR" sz="2800" dirty="0">
                <a:latin typeface="Bahnschrift" panose="020B0502040204020203" pitchFamily="34" charset="0"/>
              </a:rPr>
              <a:t>(a) A probabilidade de ser atingido por um raio jogando golfe.</a:t>
            </a:r>
          </a:p>
          <a:p>
            <a:pPr algn="just"/>
            <a:r>
              <a:rPr lang="pt-BR" sz="2800" dirty="0">
                <a:latin typeface="Bahnschrift" panose="020B0502040204020203" pitchFamily="34" charset="0"/>
              </a:rPr>
              <a:t>(b) A probabilidade de ganhar na loteria.</a:t>
            </a:r>
          </a:p>
          <a:p>
            <a:pPr algn="just"/>
            <a:r>
              <a:rPr lang="pt-BR" sz="2800" dirty="0">
                <a:latin typeface="Bahnschrift" panose="020B0502040204020203" pitchFamily="34" charset="0"/>
              </a:rPr>
              <a:t>(c) A probabilidade de ganhar uma medalha olímpica sem treinamento.</a:t>
            </a:r>
          </a:p>
          <a:p>
            <a:pPr algn="just"/>
            <a:r>
              <a:rPr lang="pt-BR" sz="2800" dirty="0">
                <a:latin typeface="Bahnschrift" panose="020B0502040204020203" pitchFamily="34" charset="0"/>
              </a:rPr>
              <a:t>(d) A probabilidade de ter câncer no pulmão se você fumar.</a:t>
            </a:r>
          </a:p>
          <a:p>
            <a:pPr algn="just"/>
            <a:r>
              <a:rPr lang="pt-BR" sz="2800" dirty="0">
                <a:latin typeface="Bahnschrift" panose="020B0502040204020203" pitchFamily="34" charset="0"/>
              </a:rPr>
              <a:t>(e) A probabilidade de um voo tripulado para Marte dentro dos próximos 1Oanos.</a:t>
            </a:r>
          </a:p>
          <a:p>
            <a:pPr algn="just"/>
            <a:r>
              <a:rPr lang="pt-BR" sz="2800" dirty="0">
                <a:latin typeface="Bahnschrift" panose="020B0502040204020203" pitchFamily="34" charset="0"/>
              </a:rPr>
              <a:t>(f) A probabilidade de desenvolver doença cardíaca se você beber quantidades moderadas de cerveja</a:t>
            </a:r>
            <a:r>
              <a:rPr lang="pt-B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08513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87983" y="880313"/>
            <a:ext cx="800862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208145" algn="l"/>
              </a:tabLst>
            </a:pPr>
            <a:r>
              <a:rPr lang="pt-BR" sz="4800" spc="85" dirty="0">
                <a:solidFill>
                  <a:srgbClr val="0D0D0D"/>
                </a:solidFill>
                <a:latin typeface="Bahnschrift"/>
                <a:cs typeface="Bahnschrift"/>
              </a:rPr>
              <a:t>Probabilidade</a:t>
            </a:r>
            <a:endParaRPr sz="4800" dirty="0">
              <a:latin typeface="Bahnschrift"/>
              <a:cs typeface="Bahnschrif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52932" y="2284602"/>
            <a:ext cx="10500868" cy="276421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600" spc="-5" dirty="0">
                <a:solidFill>
                  <a:srgbClr val="00B0F0"/>
                </a:solidFill>
                <a:latin typeface="Bahnschrift"/>
                <a:cs typeface="Bahnschrift"/>
              </a:rPr>
              <a:t>O</a:t>
            </a:r>
            <a:r>
              <a:rPr sz="2600" spc="195" dirty="0">
                <a:solidFill>
                  <a:srgbClr val="00B0F0"/>
                </a:solidFill>
                <a:latin typeface="Bahnschrift"/>
                <a:cs typeface="Bahnschrift"/>
              </a:rPr>
              <a:t> </a:t>
            </a:r>
            <a:r>
              <a:rPr sz="2600" spc="-5" dirty="0">
                <a:solidFill>
                  <a:srgbClr val="00B0F0"/>
                </a:solidFill>
                <a:latin typeface="Bahnschrift"/>
                <a:cs typeface="Bahnschrift"/>
              </a:rPr>
              <a:t>que</a:t>
            </a:r>
            <a:r>
              <a:rPr sz="2600" spc="185" dirty="0">
                <a:solidFill>
                  <a:srgbClr val="00B0F0"/>
                </a:solidFill>
                <a:latin typeface="Bahnschrift"/>
                <a:cs typeface="Bahnschrift"/>
              </a:rPr>
              <a:t> </a:t>
            </a:r>
            <a:r>
              <a:rPr lang="pt-BR" sz="2600" spc="-10" dirty="0">
                <a:solidFill>
                  <a:srgbClr val="00B0F0"/>
                </a:solidFill>
                <a:latin typeface="Bahnschrift"/>
                <a:cs typeface="Bahnschrift"/>
              </a:rPr>
              <a:t>é</a:t>
            </a:r>
            <a:r>
              <a:rPr lang="pt-BR" sz="2600" spc="-10" dirty="0">
                <a:latin typeface="Bahnschrift"/>
                <a:cs typeface="Bahnschrift"/>
              </a:rPr>
              <a:t>:</a:t>
            </a:r>
            <a:endParaRPr sz="2600" dirty="0">
              <a:latin typeface="Bahnschrift"/>
              <a:cs typeface="Bahnschrift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450" dirty="0">
              <a:latin typeface="Bahnschrift"/>
              <a:cs typeface="Bahnschrift"/>
            </a:endParaRPr>
          </a:p>
          <a:p>
            <a:pPr marL="721360" marR="161290" indent="-342900" algn="just">
              <a:lnSpc>
                <a:spcPts val="2160"/>
              </a:lnSpc>
              <a:buFont typeface="Wingdings" panose="05000000000000000000" pitchFamily="2" charset="2"/>
              <a:buChar char="q"/>
            </a:pPr>
            <a:r>
              <a:rPr lang="pt-BR" sz="2400" dirty="0">
                <a:latin typeface="Bahnschrift"/>
                <a:cs typeface="Bahnschrift"/>
              </a:rPr>
              <a:t> Consiste no estudo da aleatoriedade e da incerteza.</a:t>
            </a:r>
          </a:p>
          <a:p>
            <a:pPr marL="378460" marR="161290" algn="just">
              <a:lnSpc>
                <a:spcPts val="2160"/>
              </a:lnSpc>
            </a:pPr>
            <a:endParaRPr lang="pt-BR" sz="2400" dirty="0">
              <a:latin typeface="Bahnschrift"/>
              <a:cs typeface="Bahnschrift"/>
            </a:endParaRPr>
          </a:p>
          <a:p>
            <a:pPr marL="721360" marR="161290" indent="-342900" algn="just">
              <a:lnSpc>
                <a:spcPts val="2160"/>
              </a:lnSpc>
              <a:buFont typeface="Wingdings" panose="05000000000000000000" pitchFamily="2" charset="2"/>
              <a:buChar char="q"/>
            </a:pPr>
            <a:endParaRPr lang="pt-BR" sz="2400" spc="-5" dirty="0">
              <a:latin typeface="Bahnschrift"/>
              <a:cs typeface="Bahnschrift"/>
            </a:endParaRPr>
          </a:p>
          <a:p>
            <a:pPr marL="721360" marR="161290" indent="-342900" algn="just">
              <a:lnSpc>
                <a:spcPts val="2160"/>
              </a:lnSpc>
              <a:buFont typeface="Wingdings" panose="05000000000000000000" pitchFamily="2" charset="2"/>
              <a:buChar char="q"/>
            </a:pPr>
            <a:r>
              <a:rPr lang="pt-BR" sz="2400" spc="-5" dirty="0">
                <a:latin typeface="Bahnschrift"/>
                <a:cs typeface="Bahnschrift"/>
              </a:rPr>
              <a:t>Utiliza métodos para quantificação das chamadas chances associadas aos diversos resultados</a:t>
            </a:r>
          </a:p>
          <a:p>
            <a:pPr marL="378460" marR="161290" algn="just">
              <a:lnSpc>
                <a:spcPts val="2160"/>
              </a:lnSpc>
            </a:pPr>
            <a:endParaRPr lang="pt-BR" sz="2000" spc="-5" dirty="0">
              <a:latin typeface="Bahnschrift"/>
              <a:cs typeface="Bahnschrift"/>
            </a:endParaRPr>
          </a:p>
          <a:p>
            <a:pPr marL="378460" marR="161290" algn="just">
              <a:lnSpc>
                <a:spcPts val="2160"/>
              </a:lnSpc>
            </a:pPr>
            <a:endParaRPr lang="pt-BR" sz="2000" spc="-5" dirty="0">
              <a:latin typeface="Bahnschrift"/>
              <a:cs typeface="Bahnschrif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87983" y="880313"/>
            <a:ext cx="8008620" cy="2228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208145" algn="l"/>
              </a:tabLst>
            </a:pPr>
            <a:r>
              <a:rPr lang="pt-BR" sz="4800" dirty="0">
                <a:solidFill>
                  <a:schemeClr val="tx1"/>
                </a:solidFill>
                <a:latin typeface="Bahnschrift"/>
                <a:cs typeface="Bahnschrift"/>
              </a:rPr>
              <a:t>Fenômenos Determinístico </a:t>
            </a:r>
            <a:r>
              <a:rPr lang="pt-BR" sz="4800" dirty="0">
                <a:latin typeface="Bahnschrift"/>
                <a:cs typeface="Bahnschrift"/>
              </a:rPr>
              <a:t>ou probabilísticos:</a:t>
            </a:r>
            <a:br>
              <a:rPr lang="pt-BR" sz="4800" dirty="0">
                <a:latin typeface="Bahnschrift"/>
                <a:cs typeface="Bahnschrift"/>
              </a:rPr>
            </a:br>
            <a:endParaRPr sz="4800" dirty="0">
              <a:latin typeface="Bahnschrift"/>
              <a:cs typeface="Bahnschrif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7200" y="1828800"/>
            <a:ext cx="10668509" cy="283859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3505">
              <a:lnSpc>
                <a:spcPct val="100000"/>
              </a:lnSpc>
              <a:spcBef>
                <a:spcPts val="95"/>
              </a:spcBef>
            </a:pPr>
            <a:r>
              <a:rPr lang="pt-BR" sz="2800" spc="-5" dirty="0">
                <a:latin typeface="Bahnschrift"/>
                <a:cs typeface="Bahnschrift"/>
              </a:rPr>
              <a:t>Fenômeno determinístico é um fenômeno que sempre ocorre, isto é,  toda vez que evento ocorre o resultado é sempre o memo. </a:t>
            </a:r>
          </a:p>
          <a:p>
            <a:pPr marL="103505">
              <a:lnSpc>
                <a:spcPct val="100000"/>
              </a:lnSpc>
              <a:spcBef>
                <a:spcPts val="95"/>
              </a:spcBef>
            </a:pPr>
            <a:endParaRPr lang="pt-BR" sz="2800" spc="-5" dirty="0">
              <a:latin typeface="Bahnschrift"/>
              <a:cs typeface="Bahnschrift"/>
            </a:endParaRPr>
          </a:p>
          <a:p>
            <a:pPr marL="103505">
              <a:lnSpc>
                <a:spcPct val="100000"/>
              </a:lnSpc>
              <a:spcBef>
                <a:spcPts val="95"/>
              </a:spcBef>
            </a:pPr>
            <a:r>
              <a:rPr lang="pt-BR" sz="2800" spc="-5" dirty="0">
                <a:latin typeface="Bahnschrift"/>
                <a:cs typeface="Bahnschrift"/>
              </a:rPr>
              <a:t>Exemplo: A chuva. </a:t>
            </a:r>
            <a:endParaRPr sz="2800" dirty="0">
              <a:latin typeface="Bahnschrift"/>
              <a:cs typeface="Bahnschrift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400" dirty="0">
              <a:latin typeface="Bahnschrift"/>
              <a:cs typeface="Bahnschrift"/>
            </a:endParaRPr>
          </a:p>
          <a:p>
            <a:pPr marL="12700">
              <a:lnSpc>
                <a:spcPct val="100000"/>
              </a:lnSpc>
              <a:buClr>
                <a:srgbClr val="1CACE3"/>
              </a:buClr>
              <a:tabLst>
                <a:tab pos="240665" algn="l"/>
                <a:tab pos="241300" algn="l"/>
              </a:tabLst>
            </a:pPr>
            <a:endParaRPr lang="pt-BR" sz="2400" spc="-5" dirty="0">
              <a:latin typeface="Bahnschrift"/>
              <a:cs typeface="Bahnschrift"/>
            </a:endParaRPr>
          </a:p>
          <a:p>
            <a:pPr lvl="1">
              <a:lnSpc>
                <a:spcPct val="100000"/>
              </a:lnSpc>
              <a:buClr>
                <a:srgbClr val="1CACE3"/>
              </a:buClr>
              <a:buFont typeface="Verdana"/>
              <a:buChar char="◦"/>
            </a:pPr>
            <a:endParaRPr sz="2200" dirty="0">
              <a:latin typeface="Bahnschrift"/>
              <a:cs typeface="Bahnschrift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CD5646C6-7DE9-4463-BDBE-53B00BA638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3800" y="2819400"/>
            <a:ext cx="5791200" cy="393382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87983" y="880313"/>
            <a:ext cx="8008620" cy="2228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208145" algn="l"/>
              </a:tabLst>
            </a:pPr>
            <a:r>
              <a:rPr lang="pt-BR" sz="4800" dirty="0">
                <a:solidFill>
                  <a:schemeClr val="tx1"/>
                </a:solidFill>
                <a:latin typeface="Bahnschrift"/>
                <a:cs typeface="Bahnschrift"/>
              </a:rPr>
              <a:t>Fenômenos Probabilístico </a:t>
            </a:r>
            <a:r>
              <a:rPr lang="pt-BR" sz="4800" dirty="0">
                <a:latin typeface="Bahnschrift"/>
                <a:cs typeface="Bahnschrift"/>
              </a:rPr>
              <a:t>ou probabilísticos:</a:t>
            </a:r>
            <a:br>
              <a:rPr lang="pt-BR" sz="4800" dirty="0">
                <a:latin typeface="Bahnschrift"/>
                <a:cs typeface="Bahnschrift"/>
              </a:rPr>
            </a:br>
            <a:endParaRPr sz="4800" dirty="0">
              <a:latin typeface="Bahnschrift"/>
              <a:cs typeface="Bahnschrif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03424" y="2286000"/>
            <a:ext cx="10668509" cy="39465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3505">
              <a:lnSpc>
                <a:spcPct val="100000"/>
              </a:lnSpc>
              <a:spcBef>
                <a:spcPts val="95"/>
              </a:spcBef>
            </a:pPr>
            <a:r>
              <a:rPr lang="pt-BR" sz="2800" spc="-5" dirty="0">
                <a:latin typeface="Bahnschrift"/>
                <a:cs typeface="Bahnschrift"/>
              </a:rPr>
              <a:t>Fenômeno probabilístico é um fenômeno que não tenho certeza se vai ocorre ou não. </a:t>
            </a:r>
          </a:p>
          <a:p>
            <a:pPr marL="103505">
              <a:lnSpc>
                <a:spcPct val="100000"/>
              </a:lnSpc>
              <a:spcBef>
                <a:spcPts val="95"/>
              </a:spcBef>
            </a:pPr>
            <a:endParaRPr lang="pt-BR" sz="2800" spc="-5" dirty="0">
              <a:latin typeface="Bahnschrift"/>
              <a:cs typeface="Bahnschrift"/>
            </a:endParaRPr>
          </a:p>
          <a:p>
            <a:pPr marL="103505">
              <a:lnSpc>
                <a:spcPct val="100000"/>
              </a:lnSpc>
              <a:spcBef>
                <a:spcPts val="95"/>
              </a:spcBef>
            </a:pPr>
            <a:r>
              <a:rPr lang="pt-BR" sz="2800" spc="-5" dirty="0">
                <a:latin typeface="Bahnschrift"/>
                <a:cs typeface="Bahnschrift"/>
              </a:rPr>
              <a:t>Exemplo: A chuva. </a:t>
            </a:r>
            <a:endParaRPr sz="2800" dirty="0">
              <a:latin typeface="Bahnschrift"/>
              <a:cs typeface="Bahnschrift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lang="pt-BR" sz="2400" dirty="0">
              <a:latin typeface="Bahnschrift"/>
              <a:cs typeface="Bahnschrift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r>
              <a:rPr lang="pt-BR" sz="2400" dirty="0">
                <a:latin typeface="Bahnschrift"/>
                <a:cs typeface="Bahnschrift"/>
              </a:rPr>
              <a:t>Se vai chover?</a:t>
            </a: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lang="pt-BR" sz="2400" dirty="0">
              <a:latin typeface="Bahnschrift"/>
              <a:cs typeface="Bahnschrift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r>
              <a:rPr lang="pt-BR" sz="2400" dirty="0">
                <a:latin typeface="Bahnschrift"/>
                <a:cs typeface="Bahnschrift"/>
              </a:rPr>
              <a:t>Se vai chover quanto que vai chover? </a:t>
            </a:r>
            <a:endParaRPr sz="2400" dirty="0">
              <a:latin typeface="Bahnschrift"/>
              <a:cs typeface="Bahnschrift"/>
            </a:endParaRPr>
          </a:p>
          <a:p>
            <a:pPr marL="12700">
              <a:lnSpc>
                <a:spcPct val="100000"/>
              </a:lnSpc>
              <a:buClr>
                <a:srgbClr val="1CACE3"/>
              </a:buClr>
              <a:tabLst>
                <a:tab pos="240665" algn="l"/>
                <a:tab pos="241300" algn="l"/>
              </a:tabLst>
            </a:pPr>
            <a:endParaRPr lang="pt-BR" sz="2400" spc="-5" dirty="0">
              <a:latin typeface="Bahnschrift"/>
              <a:cs typeface="Bahnschrift"/>
            </a:endParaRPr>
          </a:p>
          <a:p>
            <a:pPr lvl="1">
              <a:lnSpc>
                <a:spcPct val="100000"/>
              </a:lnSpc>
              <a:buClr>
                <a:srgbClr val="1CACE3"/>
              </a:buClr>
              <a:buFont typeface="Verdana"/>
              <a:buChar char="◦"/>
            </a:pPr>
            <a:endParaRPr sz="2200" dirty="0">
              <a:latin typeface="Bahnschrift"/>
              <a:cs typeface="Bahnschrift"/>
            </a:endParaRPr>
          </a:p>
        </p:txBody>
      </p:sp>
    </p:spTree>
    <p:extLst>
      <p:ext uri="{BB962C8B-B14F-4D97-AF65-F5344CB8AC3E}">
        <p14:creationId xmlns:p14="http://schemas.microsoft.com/office/powerpoint/2010/main" val="3660856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87983" y="828929"/>
            <a:ext cx="800862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208145" algn="l"/>
              </a:tabLst>
            </a:pPr>
            <a:r>
              <a:rPr lang="pt-BR" sz="4800" dirty="0">
                <a:solidFill>
                  <a:schemeClr val="tx1"/>
                </a:solidFill>
                <a:latin typeface="Bahnschrift"/>
                <a:cs typeface="Bahnschrift"/>
              </a:rPr>
              <a:t>Probabilidade</a:t>
            </a:r>
            <a:endParaRPr sz="4800" dirty="0">
              <a:solidFill>
                <a:schemeClr val="tx1"/>
              </a:solidFill>
              <a:latin typeface="Bahnschrift"/>
              <a:cs typeface="Bahnschrif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3400" y="2277003"/>
            <a:ext cx="7036817" cy="381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buClr>
                <a:srgbClr val="1CACE3"/>
              </a:buClr>
              <a:tabLst>
                <a:tab pos="240665" algn="l"/>
                <a:tab pos="241300" algn="l"/>
              </a:tabLst>
            </a:pPr>
            <a:endParaRPr lang="pt-BR" sz="2400" spc="-5" dirty="0">
              <a:latin typeface="Bahnschrift"/>
              <a:cs typeface="Bahnschrift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660EBB29-037F-4692-9861-03F32D5EA726}"/>
              </a:ext>
            </a:extLst>
          </p:cNvPr>
          <p:cNvSpPr txBox="1"/>
          <p:nvPr/>
        </p:nvSpPr>
        <p:spPr>
          <a:xfrm>
            <a:off x="685800" y="2171499"/>
            <a:ext cx="1097280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buClr>
                <a:srgbClr val="1CACE3"/>
              </a:buClr>
              <a:tabLst>
                <a:tab pos="240665" algn="l"/>
                <a:tab pos="241300" algn="l"/>
              </a:tabLst>
            </a:pPr>
            <a:r>
              <a:rPr lang="pt-BR" sz="2400" spc="-5" dirty="0">
                <a:latin typeface="Bahnschrift"/>
                <a:cs typeface="Bahnschrift"/>
              </a:rPr>
              <a:t>Trabalhar com probabilidade significa entender o quanto de informação eu tenho sobre a ocorrência ou não de um determinado evento. </a:t>
            </a:r>
          </a:p>
          <a:p>
            <a:pPr marL="12700">
              <a:lnSpc>
                <a:spcPct val="100000"/>
              </a:lnSpc>
              <a:buClr>
                <a:srgbClr val="1CACE3"/>
              </a:buClr>
              <a:tabLst>
                <a:tab pos="240665" algn="l"/>
                <a:tab pos="241300" algn="l"/>
              </a:tabLst>
            </a:pPr>
            <a:endParaRPr lang="pt-BR" sz="2400" spc="-5" dirty="0">
              <a:latin typeface="Bahnschrift"/>
              <a:cs typeface="Bahnschrift"/>
            </a:endParaRPr>
          </a:p>
          <a:p>
            <a:pPr marL="12700">
              <a:lnSpc>
                <a:spcPct val="100000"/>
              </a:lnSpc>
              <a:buClr>
                <a:srgbClr val="1CACE3"/>
              </a:buClr>
              <a:tabLst>
                <a:tab pos="240665" algn="l"/>
                <a:tab pos="241300" algn="l"/>
              </a:tabLst>
            </a:pPr>
            <a:r>
              <a:rPr lang="pt-BR" sz="2400" spc="-5" dirty="0">
                <a:latin typeface="Bahnschrift"/>
                <a:cs typeface="Bahnschrift"/>
              </a:rPr>
              <a:t>Logo a probabilidade busca quantificar informações sobre a ocorrência ou não de um determinado evento. </a:t>
            </a:r>
          </a:p>
          <a:p>
            <a:pPr marL="12700">
              <a:lnSpc>
                <a:spcPct val="100000"/>
              </a:lnSpc>
              <a:buClr>
                <a:srgbClr val="1CACE3"/>
              </a:buClr>
              <a:tabLst>
                <a:tab pos="240665" algn="l"/>
                <a:tab pos="241300" algn="l"/>
              </a:tabLst>
            </a:pPr>
            <a:endParaRPr lang="pt-BR" sz="2400" spc="-5" dirty="0">
              <a:latin typeface="Bahnschrift"/>
              <a:cs typeface="Bahnschrift"/>
            </a:endParaRPr>
          </a:p>
          <a:p>
            <a:pPr marL="12700">
              <a:lnSpc>
                <a:spcPct val="100000"/>
              </a:lnSpc>
              <a:buClr>
                <a:srgbClr val="1CACE3"/>
              </a:buClr>
              <a:tabLst>
                <a:tab pos="240665" algn="l"/>
                <a:tab pos="241300" algn="l"/>
              </a:tabLst>
            </a:pPr>
            <a:r>
              <a:rPr lang="pt-BR" sz="2400" spc="-5" dirty="0">
                <a:latin typeface="Bahnschrift"/>
                <a:cs typeface="Bahnschrift"/>
              </a:rPr>
              <a:t>Probabilidade se refere à chance de um determinado evento de interesse ocorrer.</a:t>
            </a:r>
          </a:p>
          <a:p>
            <a:pPr marL="12700">
              <a:lnSpc>
                <a:spcPct val="100000"/>
              </a:lnSpc>
              <a:buClr>
                <a:srgbClr val="1CACE3"/>
              </a:buClr>
              <a:tabLst>
                <a:tab pos="240665" algn="l"/>
                <a:tab pos="241300" algn="l"/>
              </a:tabLst>
            </a:pPr>
            <a:endParaRPr lang="pt-BR" sz="2400" spc="-5" dirty="0">
              <a:latin typeface="Bahnschrift"/>
              <a:cs typeface="Bahnschrift"/>
            </a:endParaRPr>
          </a:p>
          <a:p>
            <a:pPr marL="12700">
              <a:lnSpc>
                <a:spcPct val="100000"/>
              </a:lnSpc>
              <a:buClr>
                <a:srgbClr val="1CACE3"/>
              </a:buClr>
              <a:tabLst>
                <a:tab pos="240665" algn="l"/>
                <a:tab pos="241300" algn="l"/>
              </a:tabLst>
            </a:pPr>
            <a:endParaRPr lang="pt-BR" sz="2400" spc="-5" dirty="0">
              <a:latin typeface="Bahnschrift"/>
              <a:cs typeface="Bahnschrift"/>
            </a:endParaRPr>
          </a:p>
        </p:txBody>
      </p:sp>
    </p:spTree>
    <p:extLst>
      <p:ext uri="{BB962C8B-B14F-4D97-AF65-F5344CB8AC3E}">
        <p14:creationId xmlns:p14="http://schemas.microsoft.com/office/powerpoint/2010/main" val="3053200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979445" y="5051252"/>
            <a:ext cx="1800226" cy="1472839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103505" marR="5080" algn="just">
              <a:lnSpc>
                <a:spcPts val="1939"/>
              </a:lnSpc>
              <a:spcBef>
                <a:spcPts val="345"/>
              </a:spcBef>
            </a:pPr>
            <a:endParaRPr lang="pt-BR" sz="2400" dirty="0">
              <a:latin typeface="Bahnschrift"/>
              <a:cs typeface="Bahnschrift"/>
            </a:endParaRPr>
          </a:p>
          <a:p>
            <a:pPr marL="103505" marR="5080" algn="just">
              <a:spcBef>
                <a:spcPts val="345"/>
              </a:spcBef>
            </a:pPr>
            <a:r>
              <a:rPr lang="pt-BR" sz="2400" dirty="0">
                <a:latin typeface="Bahnschrift"/>
                <a:cs typeface="Bahnschrift"/>
              </a:rPr>
              <a:t>Lançamento de moedas </a:t>
            </a:r>
          </a:p>
          <a:p>
            <a:pPr marL="103505" marR="5080" algn="just">
              <a:spcBef>
                <a:spcPts val="345"/>
              </a:spcBef>
            </a:pPr>
            <a:endParaRPr lang="pt-BR" sz="2400" dirty="0">
              <a:latin typeface="Bahnschrift"/>
              <a:cs typeface="Bahnschrift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0693E775-5C20-4731-A0C9-5129103595E2}"/>
              </a:ext>
            </a:extLst>
          </p:cNvPr>
          <p:cNvSpPr txBox="1"/>
          <p:nvPr/>
        </p:nvSpPr>
        <p:spPr>
          <a:xfrm>
            <a:off x="613860" y="1806748"/>
            <a:ext cx="11201400" cy="30854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ACE3"/>
              </a:buClr>
              <a:buSzTx/>
              <a:buFontTx/>
              <a:buNone/>
              <a:tabLst>
                <a:tab pos="240665" algn="l"/>
                <a:tab pos="241300" algn="l"/>
              </a:tabLst>
              <a:defRPr/>
            </a:pPr>
            <a:r>
              <a:rPr kumimoji="0" lang="pt-BR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"/>
                <a:ea typeface="+mn-ea"/>
                <a:cs typeface="Bahnschrift"/>
              </a:rPr>
              <a:t>Estatística: baseia-se no estudo dos fenômenos probabilísticos</a:t>
            </a:r>
          </a:p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ACE3"/>
              </a:buClr>
              <a:buSzTx/>
              <a:buFontTx/>
              <a:buNone/>
              <a:tabLst>
                <a:tab pos="240665" algn="l"/>
                <a:tab pos="241300" algn="l"/>
              </a:tabLst>
              <a:defRPr/>
            </a:pPr>
            <a:endParaRPr kumimoji="0" lang="pt-BR" sz="2400" b="0" i="0" u="none" strike="noStrike" kern="1200" cap="none" spc="-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"/>
              <a:ea typeface="+mn-ea"/>
              <a:cs typeface="Bahnschrift"/>
            </a:endParaRPr>
          </a:p>
          <a:p>
            <a:pPr marL="812800" lvl="1" indent="-342900">
              <a:buClr>
                <a:srgbClr val="1CACE3"/>
              </a:buClr>
              <a:buFont typeface="Wingdings" panose="05000000000000000000" pitchFamily="2" charset="2"/>
              <a:buChar char="§"/>
              <a:tabLst>
                <a:tab pos="240665" algn="l"/>
                <a:tab pos="241300" algn="l"/>
              </a:tabLst>
              <a:defRPr/>
            </a:pPr>
            <a:r>
              <a:rPr kumimoji="0" lang="pt-BR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"/>
                <a:ea typeface="+mn-ea"/>
                <a:cs typeface="Bahnschrift"/>
              </a:rPr>
              <a:t>A base da probabilidade são fenômenos aleatórias.</a:t>
            </a:r>
          </a:p>
          <a:p>
            <a:pPr marL="812800" lvl="1" indent="-342900">
              <a:buClr>
                <a:srgbClr val="1CACE3"/>
              </a:buClr>
              <a:buFont typeface="Wingdings" panose="05000000000000000000" pitchFamily="2" charset="2"/>
              <a:buChar char="§"/>
              <a:tabLst>
                <a:tab pos="240665" algn="l"/>
                <a:tab pos="241300" algn="l"/>
              </a:tabLst>
              <a:defRPr/>
            </a:pPr>
            <a:endParaRPr kumimoji="0" lang="pt-BR" sz="2400" b="0" i="0" u="none" strike="noStrike" kern="1200" cap="none" spc="-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"/>
              <a:ea typeface="+mn-ea"/>
              <a:cs typeface="Bahnschrift"/>
            </a:endParaRPr>
          </a:p>
          <a:p>
            <a:pPr marL="812800" lvl="1" indent="-342900">
              <a:buClr>
                <a:srgbClr val="1CACE3"/>
              </a:buClr>
              <a:buFont typeface="Wingdings" panose="05000000000000000000" pitchFamily="2" charset="2"/>
              <a:buChar char="§"/>
              <a:tabLst>
                <a:tab pos="240665" algn="l"/>
                <a:tab pos="241300" algn="l"/>
              </a:tabLst>
              <a:defRPr/>
            </a:pPr>
            <a:r>
              <a:rPr kumimoji="0" lang="pt-BR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"/>
                <a:ea typeface="+mn-ea"/>
                <a:cs typeface="Bahnschrift"/>
              </a:rPr>
              <a:t>Fenômenos aleatórios podem produzir a diferentes resultados</a:t>
            </a:r>
          </a:p>
          <a:p>
            <a:pPr marL="3556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ACE3"/>
              </a:buClr>
              <a:buSzTx/>
              <a:buFont typeface="Wingdings" panose="05000000000000000000" pitchFamily="2" charset="2"/>
              <a:buChar char="§"/>
              <a:tabLst>
                <a:tab pos="240665" algn="l"/>
                <a:tab pos="241300" algn="l"/>
              </a:tabLst>
              <a:defRPr/>
            </a:pPr>
            <a:endParaRPr lang="pt-BR" sz="2400" spc="-5" dirty="0">
              <a:solidFill>
                <a:prstClr val="black"/>
              </a:solidFill>
              <a:latin typeface="Bahnschrift"/>
              <a:cs typeface="Bahnschrift"/>
            </a:endParaRPr>
          </a:p>
          <a:p>
            <a:pPr marL="103505" marR="5080" lvl="0" indent="0" algn="just" defTabSz="914400" rtl="0" eaLnBrk="1" fontAlgn="auto" latinLnBrk="0" hangingPunct="1">
              <a:lnSpc>
                <a:spcPct val="100000"/>
              </a:lnSpc>
              <a:spcBef>
                <a:spcPts val="34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"/>
                <a:ea typeface="+mn-ea"/>
                <a:cs typeface="Bahnschrift"/>
              </a:rPr>
              <a:t>Experimento Aleatório</a:t>
            </a:r>
          </a:p>
          <a:p>
            <a:pPr marL="12700"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ACE3"/>
              </a:buClr>
              <a:buSzTx/>
              <a:tabLst>
                <a:tab pos="240665" algn="l"/>
                <a:tab pos="241300" algn="l"/>
              </a:tabLst>
              <a:defRPr/>
            </a:pPr>
            <a:endParaRPr kumimoji="0" lang="pt-BR" sz="2400" b="0" i="0" u="none" strike="noStrike" kern="1200" cap="none" spc="-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"/>
              <a:ea typeface="+mn-ea"/>
              <a:cs typeface="Bahnschrift"/>
            </a:endParaRP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34F00869-9CC0-4325-8D6D-F6AF3F68B8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5275" y="4670760"/>
            <a:ext cx="2349665" cy="2017009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1223043B-D1D9-4C4D-9233-E739C650BC86}"/>
              </a:ext>
            </a:extLst>
          </p:cNvPr>
          <p:cNvSpPr txBox="1"/>
          <p:nvPr/>
        </p:nvSpPr>
        <p:spPr>
          <a:xfrm>
            <a:off x="6826167" y="4956675"/>
            <a:ext cx="234966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3505" marR="5080" lvl="0" indent="0" algn="just" defTabSz="914400" rtl="0" eaLnBrk="1" fontAlgn="auto" latinLnBrk="0" hangingPunct="1">
              <a:lnSpc>
                <a:spcPct val="100000"/>
              </a:lnSpc>
              <a:spcBef>
                <a:spcPts val="34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"/>
                <a:ea typeface="+mn-ea"/>
                <a:cs typeface="Bahnschrift"/>
              </a:rPr>
              <a:t>Lançamento de dados </a:t>
            </a:r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6D955058-7A29-4196-9481-01039E9D7A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75832" y="4507079"/>
            <a:ext cx="2619375" cy="218069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>
            <a:extLst>
              <a:ext uri="{FF2B5EF4-FFF2-40B4-BE49-F238E27FC236}">
                <a16:creationId xmlns:a16="http://schemas.microsoft.com/office/drawing/2014/main" id="{0693E775-5C20-4731-A0C9-5129103595E2}"/>
              </a:ext>
            </a:extLst>
          </p:cNvPr>
          <p:cNvSpPr txBox="1"/>
          <p:nvPr/>
        </p:nvSpPr>
        <p:spPr>
          <a:xfrm>
            <a:off x="890085" y="1143000"/>
            <a:ext cx="11201400" cy="49321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ACE3"/>
              </a:buClr>
              <a:buSzTx/>
              <a:buFontTx/>
              <a:buNone/>
              <a:tabLst>
                <a:tab pos="240665" algn="l"/>
                <a:tab pos="241300" algn="l"/>
              </a:tabLst>
              <a:defRPr/>
            </a:pPr>
            <a:r>
              <a:rPr lang="pt-BR" sz="2400" spc="-5" dirty="0">
                <a:solidFill>
                  <a:prstClr val="black"/>
                </a:solidFill>
                <a:latin typeface="Bahnschrift"/>
                <a:cs typeface="Bahnschrift"/>
              </a:rPr>
              <a:t>Fenômeno Aleatória: Situação ou acontecimentos cujos resultados não podem ser previstos com certeza</a:t>
            </a:r>
            <a:endParaRPr kumimoji="0" lang="pt-BR" sz="2400" b="0" i="0" u="none" strike="noStrike" kern="1200" cap="none" spc="-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"/>
              <a:ea typeface="+mn-ea"/>
              <a:cs typeface="Bahnschrift"/>
            </a:endParaRPr>
          </a:p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ACE3"/>
              </a:buClr>
              <a:buSzTx/>
              <a:buFontTx/>
              <a:buNone/>
              <a:tabLst>
                <a:tab pos="240665" algn="l"/>
                <a:tab pos="241300" algn="l"/>
              </a:tabLst>
              <a:defRPr/>
            </a:pPr>
            <a:endParaRPr kumimoji="0" lang="pt-BR" sz="2400" b="0" i="0" u="none" strike="noStrike" kern="1200" cap="none" spc="-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"/>
              <a:ea typeface="+mn-ea"/>
              <a:cs typeface="Bahnschrift"/>
            </a:endParaRPr>
          </a:p>
          <a:p>
            <a:pPr marL="812800" lvl="1" indent="-342900">
              <a:buClr>
                <a:srgbClr val="1CACE3"/>
              </a:buClr>
              <a:buFont typeface="Wingdings" panose="05000000000000000000" pitchFamily="2" charset="2"/>
              <a:buChar char="§"/>
              <a:tabLst>
                <a:tab pos="240665" algn="l"/>
                <a:tab pos="241300" algn="l"/>
              </a:tabLst>
              <a:defRPr/>
            </a:pPr>
            <a:r>
              <a:rPr kumimoji="0" lang="pt-BR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"/>
                <a:ea typeface="+mn-ea"/>
                <a:cs typeface="Bahnschrift"/>
              </a:rPr>
              <a:t>Modelo para quantificar as incertezas</a:t>
            </a:r>
          </a:p>
          <a:p>
            <a:pPr marL="812800" lvl="1" indent="-342900">
              <a:buClr>
                <a:srgbClr val="1CACE3"/>
              </a:buClr>
              <a:buFont typeface="Wingdings" panose="05000000000000000000" pitchFamily="2" charset="2"/>
              <a:buChar char="§"/>
              <a:tabLst>
                <a:tab pos="240665" algn="l"/>
                <a:tab pos="241300" algn="l"/>
              </a:tabLst>
              <a:defRPr/>
            </a:pPr>
            <a:r>
              <a:rPr lang="pt-BR" sz="2400" b="1" spc="-5" dirty="0">
                <a:solidFill>
                  <a:prstClr val="black"/>
                </a:solidFill>
                <a:latin typeface="Bahnschrift"/>
                <a:cs typeface="Bahnschrift"/>
              </a:rPr>
              <a:t>Espaço amostral (S): </a:t>
            </a:r>
            <a:r>
              <a:rPr lang="pt-BR" sz="2400" spc="-5" dirty="0">
                <a:solidFill>
                  <a:prstClr val="black"/>
                </a:solidFill>
                <a:latin typeface="Bahnschrift"/>
                <a:cs typeface="Bahnschrift"/>
              </a:rPr>
              <a:t>é o conjunto de todos possíveis resultados de fenômeno aleatório.</a:t>
            </a:r>
          </a:p>
          <a:p>
            <a:pPr marL="469900" lvl="1">
              <a:buClr>
                <a:srgbClr val="1CACE3"/>
              </a:buClr>
              <a:tabLst>
                <a:tab pos="240665" algn="l"/>
                <a:tab pos="241300" algn="l"/>
              </a:tabLst>
              <a:defRPr/>
            </a:pPr>
            <a:endParaRPr lang="pt-BR" sz="2400" spc="-5" dirty="0">
              <a:solidFill>
                <a:prstClr val="black"/>
              </a:solidFill>
              <a:latin typeface="Bahnschrift"/>
              <a:cs typeface="Bahnschrift"/>
            </a:endParaRPr>
          </a:p>
          <a:p>
            <a:pPr marL="469900" lvl="1">
              <a:buClr>
                <a:srgbClr val="1CACE3"/>
              </a:buClr>
              <a:tabLst>
                <a:tab pos="240665" algn="l"/>
                <a:tab pos="241300" algn="l"/>
              </a:tabLst>
              <a:defRPr/>
            </a:pPr>
            <a:endParaRPr lang="pt-BR" sz="2400" spc="-5" dirty="0">
              <a:solidFill>
                <a:prstClr val="black"/>
              </a:solidFill>
              <a:latin typeface="Bahnschrift"/>
              <a:cs typeface="Bahnschrift"/>
            </a:endParaRPr>
          </a:p>
          <a:p>
            <a:pPr marL="469900" lvl="1">
              <a:buClr>
                <a:srgbClr val="1CACE3"/>
              </a:buClr>
              <a:tabLst>
                <a:tab pos="240665" algn="l"/>
                <a:tab pos="241300" algn="l"/>
              </a:tabLst>
              <a:defRPr/>
            </a:pPr>
            <a:endParaRPr lang="pt-BR" sz="2400" spc="-5" dirty="0">
              <a:solidFill>
                <a:prstClr val="black"/>
              </a:solidFill>
              <a:latin typeface="Bahnschrift"/>
              <a:cs typeface="Bahnschrift"/>
            </a:endParaRPr>
          </a:p>
          <a:p>
            <a:pPr marL="812800" lvl="1" indent="-342900">
              <a:buClr>
                <a:srgbClr val="1CACE3"/>
              </a:buClr>
              <a:buFont typeface="Wingdings" panose="05000000000000000000" pitchFamily="2" charset="2"/>
              <a:buChar char="§"/>
              <a:tabLst>
                <a:tab pos="240665" algn="l"/>
                <a:tab pos="241300" algn="l"/>
              </a:tabLst>
              <a:defRPr/>
            </a:pPr>
            <a:r>
              <a:rPr kumimoji="0" lang="pt-BR" sz="24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"/>
                <a:ea typeface="+mn-ea"/>
                <a:cs typeface="Bahnschrift"/>
              </a:rPr>
              <a:t>Eventos(E)</a:t>
            </a:r>
            <a:r>
              <a:rPr kumimoji="0" lang="pt-BR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"/>
                <a:ea typeface="+mn-ea"/>
                <a:cs typeface="Bahnschrift"/>
              </a:rPr>
              <a:t>: São os elementos/subconjunto de S, representado por um letra maiúscula. “ponto amostrais” </a:t>
            </a:r>
          </a:p>
          <a:p>
            <a:pPr marL="103505" marR="5080" lvl="0" indent="0" algn="just" defTabSz="914400" rtl="0" eaLnBrk="1" fontAlgn="auto" latinLnBrk="0" hangingPunct="1">
              <a:lnSpc>
                <a:spcPct val="100000"/>
              </a:lnSpc>
              <a:spcBef>
                <a:spcPts val="34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"/>
              <a:ea typeface="+mn-ea"/>
              <a:cs typeface="Bahnschrift"/>
            </a:endParaRPr>
          </a:p>
          <a:p>
            <a:pPr marL="12700"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ACE3"/>
              </a:buClr>
              <a:buSzTx/>
              <a:tabLst>
                <a:tab pos="240665" algn="l"/>
                <a:tab pos="241300" algn="l"/>
              </a:tabLst>
              <a:defRPr/>
            </a:pPr>
            <a:endParaRPr kumimoji="0" lang="pt-BR" sz="2400" b="0" i="0" u="none" strike="noStrike" kern="1200" cap="none" spc="-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"/>
              <a:ea typeface="+mn-ea"/>
              <a:cs typeface="Bahnschrift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1223043B-D1D9-4C4D-9233-E739C650BC86}"/>
              </a:ext>
            </a:extLst>
          </p:cNvPr>
          <p:cNvSpPr txBox="1"/>
          <p:nvPr/>
        </p:nvSpPr>
        <p:spPr>
          <a:xfrm>
            <a:off x="1905000" y="3629112"/>
            <a:ext cx="44958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3505" marR="5080" lvl="0" indent="0" algn="just" defTabSz="914400" rtl="0" eaLnBrk="1" fontAlgn="auto" latinLnBrk="0" hangingPunct="1">
              <a:lnSpc>
                <a:spcPct val="100000"/>
              </a:lnSpc>
              <a:spcBef>
                <a:spcPts val="34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"/>
                <a:ea typeface="+mn-ea"/>
                <a:cs typeface="Bahnschrift"/>
              </a:rPr>
              <a:t>S = {1, 2, 3, 4, 5, 6}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9A3F3F0F-100C-43EC-8E6F-DB18C8B08830}"/>
              </a:ext>
            </a:extLst>
          </p:cNvPr>
          <p:cNvSpPr txBox="1"/>
          <p:nvPr/>
        </p:nvSpPr>
        <p:spPr>
          <a:xfrm>
            <a:off x="1752600" y="5613454"/>
            <a:ext cx="44958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3505" marR="5080" lvl="0" indent="0" algn="just" defTabSz="914400" rtl="0" eaLnBrk="1" fontAlgn="auto" latinLnBrk="0" hangingPunct="1">
              <a:lnSpc>
                <a:spcPct val="100000"/>
              </a:lnSpc>
              <a:spcBef>
                <a:spcPts val="34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"/>
                <a:ea typeface="+mn-ea"/>
                <a:cs typeface="Bahnschrift"/>
              </a:rPr>
              <a:t>0 </a:t>
            </a: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"/>
                <a:cs typeface="Bahnschrift"/>
              </a:rPr>
              <a:t>≤</a:t>
            </a: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"/>
                <a:ea typeface="+mn-ea"/>
                <a:cs typeface="Bahnschrift"/>
              </a:rPr>
              <a:t> P(E) </a:t>
            </a: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≤</a:t>
            </a:r>
            <a:r>
              <a:rPr lang="pt-BR" sz="2400" dirty="0">
                <a:solidFill>
                  <a:prstClr val="black"/>
                </a:solidFill>
                <a:latin typeface="Bahnschrift"/>
                <a:cs typeface="Times New Roman" panose="02020603050405020304" pitchFamily="18" charset="0"/>
              </a:rPr>
              <a:t> 1     Logo    P(</a:t>
            </a: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"/>
                <a:ea typeface="+mn-ea"/>
                <a:cs typeface="Bahnschrift"/>
              </a:rPr>
              <a:t>S) = 1</a:t>
            </a:r>
          </a:p>
        </p:txBody>
      </p:sp>
    </p:spTree>
    <p:extLst>
      <p:ext uri="{BB962C8B-B14F-4D97-AF65-F5344CB8AC3E}">
        <p14:creationId xmlns:p14="http://schemas.microsoft.com/office/powerpoint/2010/main" val="15482651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762000" y="1905000"/>
            <a:ext cx="10591800" cy="2352567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103505" marR="5080">
              <a:lnSpc>
                <a:spcPct val="150000"/>
              </a:lnSpc>
              <a:spcBef>
                <a:spcPts val="345"/>
              </a:spcBef>
            </a:pPr>
            <a:r>
              <a:rPr lang="pt-BR" sz="2800" b="1" spc="-120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Características</a:t>
            </a:r>
            <a:endParaRPr sz="2800" dirty="0">
              <a:latin typeface="Bahnschrift"/>
              <a:cs typeface="Bahnschrift"/>
            </a:endParaRPr>
          </a:p>
          <a:p>
            <a:pPr>
              <a:lnSpc>
                <a:spcPct val="100000"/>
              </a:lnSpc>
            </a:pPr>
            <a:endParaRPr sz="2400" dirty="0">
              <a:latin typeface="Bahnschrift"/>
              <a:cs typeface="Bahnschrift"/>
            </a:endParaRPr>
          </a:p>
          <a:p>
            <a:pPr marL="446405" indent="-342900" algn="just">
              <a:lnSpc>
                <a:spcPct val="100000"/>
              </a:lnSpc>
              <a:spcBef>
                <a:spcPts val="5"/>
              </a:spcBef>
              <a:buClr>
                <a:srgbClr val="00B0F0"/>
              </a:buClr>
              <a:buFont typeface="Wingdings" panose="05000000000000000000" pitchFamily="2" charset="2"/>
              <a:buChar char="§"/>
            </a:pPr>
            <a:r>
              <a:rPr lang="pt-BR" sz="2800" spc="-80" dirty="0">
                <a:latin typeface="Bahnschrift"/>
                <a:cs typeface="Tahoma"/>
              </a:rPr>
              <a:t>Quando o experimento for repetido um grande número de vezes e houver regularidade na explicação desse fenômeno, é possível estruturar um modelo matemático probabilístico.</a:t>
            </a:r>
            <a:endParaRPr lang="pt-BR" sz="2800" spc="-80" dirty="0">
              <a:latin typeface="Tahoma"/>
              <a:cs typeface="Tahoma"/>
            </a:endParaRPr>
          </a:p>
        </p:txBody>
      </p:sp>
      <p:sp>
        <p:nvSpPr>
          <p:cNvPr id="6" name="Título 4">
            <a:extLst>
              <a:ext uri="{FF2B5EF4-FFF2-40B4-BE49-F238E27FC236}">
                <a16:creationId xmlns:a16="http://schemas.microsoft.com/office/drawing/2014/main" id="{4B810141-383E-45AD-B9C6-22610B183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685902"/>
            <a:ext cx="5257800" cy="185140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pt-BR" sz="2800" dirty="0">
                <a:solidFill>
                  <a:schemeClr val="tx1"/>
                </a:solidFill>
                <a:latin typeface="Bahnschrift" panose="020B0502040204020203" pitchFamily="34" charset="0"/>
              </a:rPr>
              <a:t>P: probabilidade</a:t>
            </a:r>
            <a:br>
              <a:rPr lang="pt-BR" sz="2800" dirty="0">
                <a:solidFill>
                  <a:schemeClr val="tx1"/>
                </a:solidFill>
                <a:latin typeface="Bahnschrift" panose="020B0502040204020203" pitchFamily="34" charset="0"/>
              </a:rPr>
            </a:br>
            <a:r>
              <a:rPr lang="pt-BR" sz="2800" dirty="0">
                <a:solidFill>
                  <a:schemeClr val="tx1"/>
                </a:solidFill>
                <a:latin typeface="Bahnschrift" panose="020B0502040204020203" pitchFamily="34" charset="0"/>
              </a:rPr>
              <a:t>M: número de sucessos</a:t>
            </a:r>
            <a:br>
              <a:rPr lang="pt-BR" sz="2800" dirty="0">
                <a:solidFill>
                  <a:schemeClr val="tx1"/>
                </a:solidFill>
                <a:latin typeface="Bahnschrift" panose="020B0502040204020203" pitchFamily="34" charset="0"/>
              </a:rPr>
            </a:br>
            <a:r>
              <a:rPr lang="pt-BR" sz="2800" dirty="0">
                <a:solidFill>
                  <a:schemeClr val="tx1"/>
                </a:solidFill>
                <a:latin typeface="Bahnschrift" panose="020B0502040204020203" pitchFamily="34" charset="0"/>
              </a:rPr>
              <a:t>N: número de possibilidades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C429D608-8E6F-4C0A-B1BD-98BA617CF99C}"/>
              </a:ext>
            </a:extLst>
          </p:cNvPr>
          <p:cNvSpPr txBox="1"/>
          <p:nvPr/>
        </p:nvSpPr>
        <p:spPr>
          <a:xfrm>
            <a:off x="7603958" y="5181600"/>
            <a:ext cx="20574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kern="0" dirty="0">
                <a:solidFill>
                  <a:prstClr val="black"/>
                </a:solidFill>
                <a:latin typeface="Bahnschrift" panose="020B0502040204020203" pitchFamily="34" charset="0"/>
                <a:ea typeface="+mj-ea"/>
              </a:rPr>
              <a:t>        </a:t>
            </a:r>
            <a:r>
              <a:rPr lang="pt-BR" sz="3600" b="1" kern="0" dirty="0">
                <a:solidFill>
                  <a:prstClr val="black"/>
                </a:solidFill>
                <a:latin typeface="Bahnschrift" panose="020B0502040204020203" pitchFamily="34" charset="0"/>
                <a:ea typeface="+mj-ea"/>
              </a:rPr>
              <a:t>M</a:t>
            </a:r>
          </a:p>
        </p:txBody>
      </p:sp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EB34D736-57AA-4C3C-82AA-ECB0D694FC7E}"/>
              </a:ext>
            </a:extLst>
          </p:cNvPr>
          <p:cNvCxnSpPr>
            <a:cxnSpLocks/>
          </p:cNvCxnSpPr>
          <p:nvPr/>
        </p:nvCxnSpPr>
        <p:spPr>
          <a:xfrm>
            <a:off x="8458200" y="5827931"/>
            <a:ext cx="89234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19E6A6F3-0BC3-4A37-8148-016AFF2273B8}"/>
              </a:ext>
            </a:extLst>
          </p:cNvPr>
          <p:cNvSpPr txBox="1"/>
          <p:nvPr/>
        </p:nvSpPr>
        <p:spPr>
          <a:xfrm>
            <a:off x="8636668" y="5785774"/>
            <a:ext cx="6858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pt-BR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N</a:t>
            </a:r>
            <a:endParaRPr lang="pt-BR" b="1" dirty="0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01ABD2FB-8C97-45CF-884C-79C985C0DBEF}"/>
              </a:ext>
            </a:extLst>
          </p:cNvPr>
          <p:cNvSpPr txBox="1"/>
          <p:nvPr/>
        </p:nvSpPr>
        <p:spPr>
          <a:xfrm>
            <a:off x="7603958" y="5462609"/>
            <a:ext cx="85424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b="1" dirty="0">
                <a:solidFill>
                  <a:prstClr val="black"/>
                </a:solidFill>
                <a:latin typeface="Bahnschrift" panose="020B0502040204020203" pitchFamily="34" charset="0"/>
              </a:rPr>
              <a:t>P</a:t>
            </a:r>
            <a:r>
              <a:rPr lang="pt-BR" sz="3600" dirty="0">
                <a:solidFill>
                  <a:prstClr val="black"/>
                </a:solidFill>
                <a:latin typeface="Bahnschrift" panose="020B0502040204020203" pitchFamily="34" charset="0"/>
              </a:rPr>
              <a:t> =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012330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807466" y="2057400"/>
            <a:ext cx="10577068" cy="3947171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345"/>
              </a:spcBef>
            </a:pPr>
            <a:r>
              <a:rPr lang="pt-BR" sz="2800" b="1" dirty="0">
                <a:latin typeface="Bahnschrift"/>
                <a:cs typeface="Bahnschrift"/>
              </a:rPr>
              <a:t>Exercícios exemplo:</a:t>
            </a:r>
          </a:p>
          <a:p>
            <a:pPr marL="12700" marR="5080">
              <a:lnSpc>
                <a:spcPct val="150000"/>
              </a:lnSpc>
              <a:spcBef>
                <a:spcPts val="345"/>
              </a:spcBef>
            </a:pPr>
            <a:r>
              <a:rPr lang="pt-BR" sz="2800" dirty="0">
                <a:latin typeface="Bahnschrift"/>
                <a:cs typeface="Bahnschrift"/>
              </a:rPr>
              <a:t>Lanço um dado. Qual é a probabilidade se sair:</a:t>
            </a:r>
          </a:p>
          <a:p>
            <a:pPr marL="469900" marR="5080" indent="-457200">
              <a:lnSpc>
                <a:spcPct val="150000"/>
              </a:lnSpc>
              <a:spcBef>
                <a:spcPts val="345"/>
              </a:spcBef>
              <a:buAutoNum type="alphaLcParenR"/>
            </a:pPr>
            <a:r>
              <a:rPr lang="pt-BR" sz="2800" dirty="0">
                <a:latin typeface="Bahnschrift"/>
                <a:cs typeface="Bahnschrift"/>
              </a:rPr>
              <a:t>Um número par?</a:t>
            </a:r>
          </a:p>
          <a:p>
            <a:pPr marL="469900" marR="5080" indent="-457200">
              <a:lnSpc>
                <a:spcPct val="150000"/>
              </a:lnSpc>
              <a:spcBef>
                <a:spcPts val="345"/>
              </a:spcBef>
              <a:buAutoNum type="alphaLcParenR"/>
            </a:pPr>
            <a:r>
              <a:rPr lang="pt-BR" sz="2800" dirty="0">
                <a:latin typeface="Bahnschrift"/>
                <a:cs typeface="Bahnschrift"/>
              </a:rPr>
              <a:t>O úmero 3? </a:t>
            </a:r>
          </a:p>
          <a:p>
            <a:pPr marL="469900" marR="5080" indent="-457200">
              <a:lnSpc>
                <a:spcPct val="150000"/>
              </a:lnSpc>
              <a:spcBef>
                <a:spcPts val="345"/>
              </a:spcBef>
              <a:buAutoNum type="alphaLcParenR"/>
            </a:pPr>
            <a:r>
              <a:rPr lang="pt-BR" sz="2800" dirty="0">
                <a:latin typeface="Bahnschrift"/>
                <a:cs typeface="Bahnschrift"/>
              </a:rPr>
              <a:t>Um número maior que 4?</a:t>
            </a:r>
          </a:p>
          <a:p>
            <a:pPr marL="12700" marR="5080">
              <a:lnSpc>
                <a:spcPct val="150000"/>
              </a:lnSpc>
              <a:spcBef>
                <a:spcPts val="345"/>
              </a:spcBef>
            </a:pPr>
            <a:endParaRPr lang="pt-BR" sz="2400" dirty="0">
              <a:latin typeface="Bahnschrift"/>
              <a:cs typeface="Bahnschrif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2920</TotalTime>
  <Words>470</Words>
  <Application>Microsoft Office PowerPoint</Application>
  <PresentationFormat>Widescreen</PresentationFormat>
  <Paragraphs>71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20" baseType="lpstr">
      <vt:lpstr>Bahnschrift</vt:lpstr>
      <vt:lpstr>Calibri</vt:lpstr>
      <vt:lpstr>Microsoft Sans Serif</vt:lpstr>
      <vt:lpstr>Tahoma</vt:lpstr>
      <vt:lpstr>Times New Roman</vt:lpstr>
      <vt:lpstr>Trebuchet MS</vt:lpstr>
      <vt:lpstr>Verdana</vt:lpstr>
      <vt:lpstr>Wingdings</vt:lpstr>
      <vt:lpstr>Office Theme</vt:lpstr>
      <vt:lpstr>Apresentação do PowerPoint</vt:lpstr>
      <vt:lpstr>Probabilidade</vt:lpstr>
      <vt:lpstr>Fenômenos Determinístico ou probabilísticos: </vt:lpstr>
      <vt:lpstr>Fenômenos Probabilístico ou probabilísticos: </vt:lpstr>
      <vt:lpstr>Probabilidade</vt:lpstr>
      <vt:lpstr>Apresentação do PowerPoint</vt:lpstr>
      <vt:lpstr>Apresentação do PowerPoint</vt:lpstr>
      <vt:lpstr>P: probabilidade M: número de sucessos N: número de possibilidades</vt:lpstr>
      <vt:lpstr>Apresentação do PowerPoint</vt:lpstr>
      <vt:lpstr>Probabilidades condicionadas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cp:lastModifiedBy>Helder Lukelo</cp:lastModifiedBy>
  <cp:revision>48</cp:revision>
  <dcterms:created xsi:type="dcterms:W3CDTF">2024-04-22T14:35:39Z</dcterms:created>
  <dcterms:modified xsi:type="dcterms:W3CDTF">2024-06-12T12:46:41Z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2021-01-20T00:00:00Z</vt:filetime>
  </property>
  <property fmtid="{D5CDD505-2E9C-101B-9397-08002B2CF9AE}" pid="3" name="Creator">
    <vt:lpwstr>Microsoft® PowerPoint® para Microsoft 365</vt:lpwstr>
  </property>
  <property fmtid="{D5CDD505-2E9C-101B-9397-08002B2CF9AE}" pid="4" name="LastSaved">
    <vt:filetime>2024-04-22T00:00:00Z</vt:filetime>
  </property>
</Properties>
</file>