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09D9F7-09A1-4584-9402-A1A6C774F786}" v="121" dt="2024-05-03T22:40:19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8CB1A-334C-3710-BBB2-8BF86F2BF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2172B4-55F0-A84B-150A-FDED11E92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4F2D75-BDFD-CCEB-B0D1-309078197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F4959D-0C8E-742C-57A7-2C0A34596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74CDBE-46E8-4239-DFED-65332E0E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354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AFA60-5730-3EF1-1AD3-E3F2E6486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3AD212-EAB4-1A58-CC13-FE3D91788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91059B-DCA1-637A-CC35-64992DF3C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83B5E2-6CF8-E5F4-A349-16B23142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0FDC01-4467-395D-BEC5-8445840E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628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177CED5-7858-EAC1-8CB3-EA75FAB8E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514CF5D-7D2A-C98C-30BD-BB1954555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AE89DA-11CA-13B0-65F5-FA359635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17B7E4-7475-815B-8D7D-E52AD53F3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950889-CD2A-15C2-2172-E6759390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271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A0F201-970B-B0DE-5B3F-8D41908B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120BC9-7CCB-C79E-49BB-3191762E6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6392D1-C269-1CE8-4CC8-D898AF40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2612A9-03CC-1CAA-E349-C31522E4A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24783F-F906-B988-C360-F9098070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77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D72C6-070C-0ACD-14A7-8F5A77475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279B072-BBCE-ADED-0256-2E880CC50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EB5463-FE08-1E5D-FD62-719CEC4D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D6B060-FC96-D2B5-51EB-AB2DD834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2C00D9-59BC-DE3C-3244-94BA3470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87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241B4-4873-5D4C-CEB4-B4926947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B93921-8EC2-B1B0-A961-2E389CE7B8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2FAD639-7C7F-797F-F854-17A8C5D71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22446D-B952-4EF9-BC51-C8DEBEEE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F52F235-1F9D-867A-3706-975CDA77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60E8C5-E4C5-6380-389E-FDAFB893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39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C54AD-FA67-52DE-1AB7-36AA064CE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0C8FC1-CE13-3576-3F83-594F3E245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9C1C1FB-C364-F51E-4FB7-B41F92F30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ACE6366-9D1F-0B12-18F3-1D3206F63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37E38D2-BCBD-39E0-712C-E915E119C7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988E445-CCDC-F5B2-92D7-F54C61E07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B8ACF16-ECCF-E456-FD4A-937CC188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60A581D-B7E9-C5E5-8217-255968EC3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23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ED963-A886-8740-2B64-9A422159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AE932A9-E31B-4D9C-A25F-E83B83810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562F163-8A4C-93AF-102F-09F3F107A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FEB088D-860C-C666-F88E-C6E9FE5D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90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1EA53C2-64DF-BDE6-2C8B-A9214322E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4D3E202-DF07-4C53-0FB6-A982B921B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6BC836-34E5-5616-1E0B-0E0BE27D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95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DD8D5-0B8C-9DBB-C836-CE4065BE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32D0EA-89D0-CE1C-AC99-E9E333E21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401E01-FC2C-C35C-ECEA-B66D744D4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89A466-08D7-B300-4315-3C6997A8C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B6F0DC-D693-8A33-F1A2-34411F5C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494E53-6B43-C24F-4447-AB93D0DCC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24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AF794-0444-48C7-B67F-FA6D454A8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90A01DE-2627-333A-5F17-C9A47AFF9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D43E428-9368-4F19-CD6A-BC22C6D3D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21D4FA-BC70-5DDB-6253-E23528E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150562-AEF4-93F7-3EB6-1198DBBBF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FC7148-219E-0A7A-ED74-7DB455BC7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34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5E9A0B5-103E-93D2-6678-4FA46A52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DFAD17-046B-0C17-F176-ACAB43A45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ADF4F7-99D6-E3B2-E27F-17893F6F8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666254-357E-4A6D-B46A-B9D73EFE82DB}" type="datetimeFigureOut">
              <a:rPr lang="pt-BR" smtClean="0"/>
              <a:t>10/05/2024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17A82-9111-D7B4-097F-84FCB78B49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B2D7D-B880-34C4-A20E-4F4C3562B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F9AAA-B2C2-4C42-A883-BD31F84E6F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48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33E3B6E-BAAA-30BF-3AC8-1B1E8763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18963"/>
            <a:ext cx="4777381" cy="345033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7405EC-8D94-364C-1782-2DC696438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2587" y="555693"/>
            <a:ext cx="5458838" cy="4192520"/>
          </a:xfrm>
        </p:spPr>
        <p:txBody>
          <a:bodyPr>
            <a:normAutofit/>
          </a:bodyPr>
          <a:lstStyle/>
          <a:p>
            <a:endParaRPr lang="pt-BR" sz="1500" dirty="0"/>
          </a:p>
          <a:p>
            <a:endParaRPr lang="pt-BR" sz="1500" dirty="0"/>
          </a:p>
          <a:p>
            <a:endParaRPr lang="pt-BR" sz="1500" dirty="0"/>
          </a:p>
          <a:p>
            <a:endParaRPr lang="pt-BR" sz="1500" dirty="0"/>
          </a:p>
          <a:p>
            <a:endParaRPr lang="pt-BR" sz="1500" dirty="0"/>
          </a:p>
          <a:p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Instituição: Faculdade Bahiana de Engenharia e Ciências Sociais Aplicadas (</a:t>
            </a:r>
            <a:r>
              <a:rPr lang="pt-B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FBE</a:t>
            </a:r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Curso: Graduação-Bacharelado em Direito.</a:t>
            </a:r>
          </a:p>
          <a:p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Disciplina: Filosofia e Direito.</a:t>
            </a:r>
          </a:p>
          <a:p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Semestre: 1º semestre.</a:t>
            </a:r>
          </a:p>
          <a:p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Turno: Noturno.</a:t>
            </a:r>
          </a:p>
          <a:p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Professor responsável: Caique Sobreira.</a:t>
            </a:r>
          </a:p>
          <a:p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101289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BF6492F-BEA0-F024-B9C4-2AF0881A11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pt-BR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Heráclito de Éfeso (540-470 a.C.)</a:t>
            </a:r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163013-89E1-62C2-A5C5-5E676477F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pt-BR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“A harmonia invisível é mais forte do que a visível”</a:t>
            </a:r>
          </a:p>
          <a:p>
            <a:pPr algn="r"/>
            <a:r>
              <a:rPr lang="pt-BR" dirty="0">
                <a:latin typeface="Times New Roman" panose="02020603050405020304" pitchFamily="18" charset="0"/>
              </a:rPr>
              <a:t>Simplificação: Exemplo do banho na praia do farol da Barra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548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671F6B-3606-B7BE-061E-D924002EB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pt-BR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Heráclito </a:t>
            </a:r>
            <a:r>
              <a:rPr lang="pt-BR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versus</a:t>
            </a:r>
            <a:r>
              <a:rPr lang="pt-BR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Parmênides: Lógica Formal x Lógica Dialética.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7633EE-DA51-DBDC-5A6F-66130DED6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Parmênides foi “o iniciador da trajetória da lógica. Em seu poema, estão apontados o princípio da identidade – o que é, é – e o princípio da não contradição – o que é não pode não ser.” (MASCARO, 2018, p.46).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Heráclito: “No mesmo rio entramos e não entramos; somos e não somos”. 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dia vira noite; a noite vira dia.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29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0" name="Rectangle 1059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9699C50-D6F9-E176-BC53-2FA6574CB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5120561" cy="1325563"/>
          </a:xfrm>
        </p:spPr>
        <p:txBody>
          <a:bodyPr>
            <a:normAutofit/>
          </a:bodyPr>
          <a:lstStyle/>
          <a:p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O Ponto mais alto de um conceito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003AEB-AE6F-E429-43D7-7C641DB6B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92194" cy="4351338"/>
          </a:xfrm>
        </p:spPr>
        <p:txBody>
          <a:bodyPr>
            <a:normAutofit/>
          </a:bodyPr>
          <a:lstStyle/>
          <a:p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Marx e o “Fetichismo de mercadoria”.</a:t>
            </a: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A ética em Maquíavel.</a:t>
            </a:r>
          </a:p>
          <a:p>
            <a:pPr marL="0" indent="0">
              <a:buNone/>
            </a:pPr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1" name="Oval 1061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Nicolau Maquiavel - Wikiquote">
            <a:extLst>
              <a:ext uri="{FF2B5EF4-FFF2-40B4-BE49-F238E27FC236}">
                <a16:creationId xmlns:a16="http://schemas.microsoft.com/office/drawing/2014/main" id="{E86F3912-804B-9DE5-332F-B69806A6B8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57" b="14491"/>
          <a:stretch/>
        </p:blipFill>
        <p:spPr bwMode="auto"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2" name="Arc 1063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AS IDEIAS DE KARL MARX | AINTERPOL">
            <a:extLst>
              <a:ext uri="{FF2B5EF4-FFF2-40B4-BE49-F238E27FC236}">
                <a16:creationId xmlns:a16="http://schemas.microsoft.com/office/drawing/2014/main" id="{B833C81D-FADA-0A76-5EF1-ADCA31C151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4" r="2679" b="4"/>
          <a:stretch/>
        </p:blipFill>
        <p:spPr bwMode="auto"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226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179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Tema do Office</vt:lpstr>
      <vt:lpstr>Apresentação do PowerPoint</vt:lpstr>
      <vt:lpstr>Heráclito de Éfeso (540-470 a.C.)</vt:lpstr>
      <vt:lpstr>Heráclito versus Parmênides: Lógica Formal x Lógica Dialética.</vt:lpstr>
      <vt:lpstr>O Ponto mais alto de um conceito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Caique Sobreira</dc:creator>
  <cp:lastModifiedBy>Caique Sobreira</cp:lastModifiedBy>
  <cp:revision>2</cp:revision>
  <dcterms:created xsi:type="dcterms:W3CDTF">2024-05-03T21:29:24Z</dcterms:created>
  <dcterms:modified xsi:type="dcterms:W3CDTF">2024-05-10T03:01:11Z</dcterms:modified>
</cp:coreProperties>
</file>