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1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9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7B8A7-4809-43F8-B8E0-26BC3279CC10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83E88-78F6-4979-A0D8-7B209F4DFA8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EE58CB77-5C8C-48F1-AD0D-DE33A7A378ED}" type="datetimeFigureOut">
              <a:rPr lang="pt-BR" smtClean="0"/>
              <a:t>08/03/2022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05BB2EB-729C-4C2C-8853-78B488445F9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37" y="-315416"/>
            <a:ext cx="9692640" cy="1325562"/>
          </a:xfrm>
        </p:spPr>
        <p:txBody>
          <a:bodyPr/>
          <a:lstStyle/>
          <a:p>
            <a:r>
              <a:rPr lang="pt-BR" dirty="0"/>
              <a:t>Artigos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745" y="1010146"/>
            <a:ext cx="9370695" cy="5882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Novas tecnologias construtivas e sistemas construtivos racionalizados</a:t>
            </a:r>
          </a:p>
          <a:p>
            <a:pPr marL="0" indent="0">
              <a:buNone/>
            </a:pPr>
            <a:r>
              <a:rPr lang="pt-BR" dirty="0"/>
              <a:t>Data de entrega e apresentação: 28/03 </a:t>
            </a:r>
          </a:p>
          <a:p>
            <a:pPr marL="0" indent="0">
              <a:buNone/>
            </a:pPr>
            <a:r>
              <a:rPr lang="pt-BR" b="1" dirty="0"/>
              <a:t>Sugestões de temas:</a:t>
            </a:r>
          </a:p>
          <a:p>
            <a:pPr algn="just"/>
            <a:r>
              <a:rPr lang="pt-BR" dirty="0"/>
              <a:t>Utilização de drones para gerenciamento de obras</a:t>
            </a:r>
          </a:p>
          <a:p>
            <a:pPr algn="just"/>
            <a:r>
              <a:rPr lang="pt-BR" dirty="0"/>
              <a:t>Utilização do Bim para gerenciamento de obras</a:t>
            </a:r>
          </a:p>
          <a:p>
            <a:pPr algn="just"/>
            <a:r>
              <a:rPr lang="pt-BR" dirty="0"/>
              <a:t>Sistema construtivo em Steel frame</a:t>
            </a:r>
          </a:p>
          <a:p>
            <a:pPr algn="just"/>
            <a:r>
              <a:rPr lang="pt-BR" dirty="0"/>
              <a:t>Sistema construtivo em ARXX</a:t>
            </a:r>
          </a:p>
          <a:p>
            <a:pPr algn="just"/>
            <a:r>
              <a:rPr lang="pt-BR" dirty="0"/>
              <a:t>Paredes de concreto</a:t>
            </a:r>
          </a:p>
          <a:p>
            <a:pPr algn="just"/>
            <a:r>
              <a:rPr lang="pt-BR" dirty="0"/>
              <a:t>Alvenaria estrutural</a:t>
            </a:r>
          </a:p>
          <a:p>
            <a:pPr algn="just"/>
            <a:r>
              <a:rPr lang="pt-BR" dirty="0"/>
              <a:t>Paredes de </a:t>
            </a:r>
            <a:r>
              <a:rPr lang="pt-BR" dirty="0" err="1"/>
              <a:t>Drywall</a:t>
            </a:r>
            <a:endParaRPr lang="pt-BR" dirty="0"/>
          </a:p>
          <a:p>
            <a:pPr algn="just"/>
            <a:r>
              <a:rPr lang="pt-BR" dirty="0"/>
              <a:t>Concreto permeável</a:t>
            </a:r>
          </a:p>
          <a:p>
            <a:pPr algn="just"/>
            <a:r>
              <a:rPr lang="pt-BR" dirty="0"/>
              <a:t>Concreto leve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2</TotalTime>
  <Words>54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Schoolbook</vt:lpstr>
      <vt:lpstr>Wingdings 2</vt:lpstr>
      <vt:lpstr>Exibir</vt:lpstr>
      <vt:lpstr>Artigos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150</cp:revision>
  <dcterms:created xsi:type="dcterms:W3CDTF">2020-05-29T01:21:00Z</dcterms:created>
  <dcterms:modified xsi:type="dcterms:W3CDTF">2022-03-09T00:45:38Z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1046-11.2.0.8321</vt:lpwstr>
  </property>
</Properties>
</file>