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9" r:id="rId3"/>
    <p:sldId id="283" r:id="rId4"/>
    <p:sldId id="290" r:id="rId5"/>
    <p:sldId id="291" r:id="rId6"/>
    <p:sldId id="262" r:id="rId7"/>
    <p:sldId id="278" r:id="rId8"/>
    <p:sldId id="261" r:id="rId9"/>
    <p:sldId id="279" r:id="rId10"/>
    <p:sldId id="280" r:id="rId11"/>
    <p:sldId id="287" r:id="rId12"/>
    <p:sldId id="284" r:id="rId13"/>
    <p:sldId id="286" r:id="rId14"/>
    <p:sldId id="263" r:id="rId15"/>
    <p:sldId id="289" r:id="rId16"/>
    <p:sldId id="288" r:id="rId17"/>
    <p:sldId id="281" r:id="rId18"/>
    <p:sldId id="264" r:id="rId19"/>
    <p:sldId id="275" r:id="rId20"/>
    <p:sldId id="276" r:id="rId21"/>
    <p:sldId id="265" r:id="rId22"/>
    <p:sldId id="271" r:id="rId23"/>
    <p:sldId id="273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64" d="100"/>
          <a:sy n="64" d="100"/>
        </p:scale>
        <p:origin x="10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20F5-7739-46F6-A021-2938CED0C8FD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BC83-EDB7-49DC-827F-6454D80BAB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64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7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10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7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246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66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74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70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6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22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57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8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48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C24EA1D-B19B-4F37-8A17-729A5B16EF18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3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575720" y="0"/>
            <a:ext cx="8784976" cy="14700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3068960"/>
            <a:ext cx="9361040" cy="20882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5000" b="1" dirty="0"/>
              <a:t>Programa 5S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r"/>
            <a:r>
              <a:rPr lang="pt-BR" sz="3300" dirty="0"/>
              <a:t>Professora: Juliane Souza</a:t>
            </a:r>
          </a:p>
          <a:p>
            <a:pPr algn="ctr"/>
            <a:endParaRPr lang="pt-BR" dirty="0"/>
          </a:p>
        </p:txBody>
      </p:sp>
      <p:pic>
        <p:nvPicPr>
          <p:cNvPr id="5" name="Imagem 4" descr="Fatec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82856"/>
            <a:ext cx="2736304" cy="127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82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Num ambiente de trabalho figuram como principais vantagens deste senso: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Maior controle de estoque e documentos; </a:t>
            </a:r>
          </a:p>
          <a:p>
            <a:pPr algn="just"/>
            <a:r>
              <a:rPr lang="pt-BR" sz="2000" dirty="0"/>
              <a:t>Uso otimizado do espaço; </a:t>
            </a:r>
          </a:p>
          <a:p>
            <a:pPr algn="just"/>
            <a:r>
              <a:rPr lang="pt-BR" sz="2000" dirty="0"/>
              <a:t>Eficiência na localização de materiais e informações; </a:t>
            </a:r>
          </a:p>
          <a:p>
            <a:pPr algn="just"/>
            <a:r>
              <a:rPr lang="pt-BR" sz="2000" dirty="0"/>
              <a:t>A redução na frequência de possíveis furtos de ferramentas; </a:t>
            </a:r>
          </a:p>
          <a:p>
            <a:pPr algn="just"/>
            <a:r>
              <a:rPr lang="pt-BR" sz="2000" dirty="0"/>
              <a:t>A redução do desperdício de tempo e materiais; </a:t>
            </a:r>
          </a:p>
          <a:p>
            <a:pPr algn="just"/>
            <a:r>
              <a:rPr lang="pt-BR" sz="2000" dirty="0"/>
              <a:t>A diminuição do risco de acidentes</a:t>
            </a:r>
          </a:p>
        </p:txBody>
      </p:sp>
    </p:spTree>
    <p:extLst>
      <p:ext uri="{BB962C8B-B14F-4D97-AF65-F5344CB8AC3E}">
        <p14:creationId xmlns:p14="http://schemas.microsoft.com/office/powerpoint/2010/main" val="20984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70D0A-0FFC-6E88-138B-1CE8E0C9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64" y="704616"/>
            <a:ext cx="9692640" cy="1325562"/>
          </a:xfrm>
        </p:spPr>
        <p:txBody>
          <a:bodyPr/>
          <a:lstStyle/>
          <a:p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4F5E3F-DE2F-EA19-2E1F-E0027D996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endParaRPr lang="pt-BR" sz="1600" dirty="0"/>
          </a:p>
          <a:p>
            <a:pPr lvl="1" algn="just"/>
            <a:r>
              <a:rPr lang="pt-BR" sz="1800" dirty="0"/>
              <a:t>Organização das bancadas, adequando o layout do setor para as necessidades da equipe.</a:t>
            </a:r>
            <a:endParaRPr lang="pt-BR" sz="16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BACB39-03DB-5576-C70F-1D791C190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952785"/>
            <a:ext cx="8368992" cy="35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6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872" y="1308145"/>
            <a:ext cx="9207851" cy="51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7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01CCB-6988-E854-C12A-E54FCA3D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980728"/>
            <a:ext cx="9692640" cy="1325562"/>
          </a:xfrm>
        </p:spPr>
        <p:txBody>
          <a:bodyPr/>
          <a:lstStyle/>
          <a:p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E8232E-B818-F84C-5A14-06DE6D9D6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1916832"/>
            <a:ext cx="5986256" cy="4796847"/>
          </a:xfrm>
        </p:spPr>
      </p:pic>
    </p:spTree>
    <p:extLst>
      <p:ext uri="{BB962C8B-B14F-4D97-AF65-F5344CB8AC3E}">
        <p14:creationId xmlns:p14="http://schemas.microsoft.com/office/powerpoint/2010/main" val="261683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7488" y="1556792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Esse item se baseia na limpeza e investigação minuciosa do local de trabalho, em busca de rotinas que geram sujeira ou imperfeições. </a:t>
            </a:r>
          </a:p>
          <a:p>
            <a:pPr lvl="1" algn="just"/>
            <a:r>
              <a:rPr lang="pt-BR" sz="1800" dirty="0"/>
              <a:t>Qualquer elemento que possa causar algum distúrbio e desconforto (como mau cheiro, falhas na iluminação ou ruídos) deve ser eliminado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Descarte adequado dos resíduos gerados</a:t>
            </a:r>
          </a:p>
          <a:p>
            <a:pPr lvl="1" algn="just"/>
            <a:r>
              <a:rPr lang="pt-BR" sz="2000" dirty="0"/>
              <a:t>O ideal seria que cada colaborador pratique o senso de limpeza no seu próprio posto de trabalho</a:t>
            </a:r>
          </a:p>
        </p:txBody>
      </p:sp>
    </p:spTree>
    <p:extLst>
      <p:ext uri="{BB962C8B-B14F-4D97-AF65-F5344CB8AC3E}">
        <p14:creationId xmlns:p14="http://schemas.microsoft.com/office/powerpoint/2010/main" val="384784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41089-9855-175A-8F56-C0578E9E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79" y="852319"/>
            <a:ext cx="9692640" cy="1325562"/>
          </a:xfrm>
        </p:spPr>
        <p:txBody>
          <a:bodyPr/>
          <a:lstStyle/>
          <a:p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E061F34-D31D-0444-55BD-030B2CD69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080" y="2276872"/>
            <a:ext cx="8875839" cy="37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4EF99-81FC-18E1-823F-718EF7DC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677863"/>
            <a:ext cx="9692640" cy="1325562"/>
          </a:xfrm>
        </p:spPr>
        <p:txBody>
          <a:bodyPr/>
          <a:lstStyle/>
          <a:p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9C0027-FEE6-A5EE-FEF1-DBB3D44E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084" y="2924944"/>
            <a:ext cx="5626216" cy="4351337"/>
          </a:xfrm>
        </p:spPr>
        <p:txBody>
          <a:bodyPr/>
          <a:lstStyle/>
          <a:p>
            <a:r>
              <a:rPr lang="pt-BR" dirty="0"/>
              <a:t>Limpeza geral do setor, se necessário pintar paredes e piso. </a:t>
            </a:r>
          </a:p>
          <a:p>
            <a:r>
              <a:rPr lang="pt-BR" dirty="0"/>
              <a:t>Definir uma frequência de limpeza, inclusive para os locais de difícil acesso.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CAB991-42EC-3A22-17A0-D1BA5F2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92" y="57843"/>
            <a:ext cx="4879307" cy="337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FF0F319-B914-0894-7A15-30232AD4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93" y="3584542"/>
            <a:ext cx="4879306" cy="32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0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596047"/>
            <a:ext cx="96682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As principais vantagens do Senso de Limpeza são: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Maior cuidado com os equipamentos por parte dos funcionários; </a:t>
            </a:r>
          </a:p>
          <a:p>
            <a:pPr algn="just"/>
            <a:r>
              <a:rPr lang="pt-BR" sz="2000" dirty="0"/>
              <a:t>Separação dos resíduos para reciclagem; </a:t>
            </a:r>
          </a:p>
          <a:p>
            <a:pPr algn="just"/>
            <a:r>
              <a:rPr lang="pt-BR" sz="2000" dirty="0"/>
              <a:t>Maior motivação e disposição para o trabalho;</a:t>
            </a:r>
          </a:p>
          <a:p>
            <a:pPr algn="just"/>
            <a:r>
              <a:rPr lang="pt-BR" sz="2000" dirty="0"/>
              <a:t>e consequentemente, na imagem da empresa.</a:t>
            </a:r>
          </a:p>
        </p:txBody>
      </p:sp>
    </p:spTree>
    <p:extLst>
      <p:ext uri="{BB962C8B-B14F-4D97-AF65-F5344CB8AC3E}">
        <p14:creationId xmlns:p14="http://schemas.microsoft.com/office/powerpoint/2010/main" val="53966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9883" y="691259"/>
            <a:ext cx="9260613" cy="9906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Padronização e Saúde (SEIKETSU)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9883" y="1484784"/>
            <a:ext cx="859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Manter a </a:t>
            </a:r>
            <a:r>
              <a:rPr lang="pt-BR" sz="2000" b="1" dirty="0"/>
              <a:t>segurança no ambiente de trabalho </a:t>
            </a:r>
            <a:r>
              <a:rPr lang="pt-BR" sz="2000" dirty="0"/>
              <a:t>e identificar situações que possam prejudicar a </a:t>
            </a:r>
            <a:r>
              <a:rPr lang="pt-BR" sz="2000" b="1" dirty="0"/>
              <a:t>saúde dos trabalhadores</a:t>
            </a:r>
            <a:r>
              <a:rPr lang="pt-BR" sz="20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91" y="2504546"/>
            <a:ext cx="4313974" cy="3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1F52EB-6DBD-4E7E-A7CE-7985FBE6F3D5}"/>
              </a:ext>
            </a:extLst>
          </p:cNvPr>
          <p:cNvSpPr txBox="1"/>
          <p:nvPr/>
        </p:nvSpPr>
        <p:spPr>
          <a:xfrm>
            <a:off x="1454218" y="3017984"/>
            <a:ext cx="6105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Postos de trabalho devem apresentar boas condições de trabalho, produtos químicos armazenados verificando constantemente se há vazamento, cabeamento elétrico devidamente isolado, buracos que possam causar a queda de algum colaborador devem ser tapados imediatamente, iluminação adequada principalmente quando houver trabalho noturno.</a:t>
            </a:r>
          </a:p>
        </p:txBody>
      </p:sp>
    </p:spTree>
    <p:extLst>
      <p:ext uri="{BB962C8B-B14F-4D97-AF65-F5344CB8AC3E}">
        <p14:creationId xmlns:p14="http://schemas.microsoft.com/office/powerpoint/2010/main" val="259468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dirty="0"/>
              <a:t>Padronização e Saúde (SEIKETSU)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314" y="1484784"/>
            <a:ext cx="966381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 quantidade e qualidade da iluminação para o trabalho são adequadas?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colaboradores estão utilizando equipamentos de proteção individual (EPIs) e equipamentos de proteção coletiva (</a:t>
            </a:r>
            <a:r>
              <a:rPr lang="pt-BR" sz="2000" dirty="0" err="1"/>
              <a:t>EPCs</a:t>
            </a:r>
            <a:r>
              <a:rPr lang="pt-BR" sz="2000" dirty="0"/>
              <a:t>)?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locais de vivência (refeitórios, sanitários e vestiários) estão em boas condições?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Há preocupação com a higiene do local?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relação entre os colegas de trabalho é boa?</a:t>
            </a:r>
          </a:p>
        </p:txBody>
      </p:sp>
    </p:spTree>
    <p:extLst>
      <p:ext uri="{BB962C8B-B14F-4D97-AF65-F5344CB8AC3E}">
        <p14:creationId xmlns:p14="http://schemas.microsoft.com/office/powerpoint/2010/main" val="112047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5S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000" dirty="0"/>
              <a:t>O Programa 5S nasceu no Japão, no final da década de 1960, como parte do esforço empreendido para reconstruir o país derrotado no pós-guerra;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No programa 5S não só os aspectos de qualidade e produtividade devem ser delegados aos funcionários, mas também atividades de </a:t>
            </a:r>
            <a:r>
              <a:rPr lang="pt-BR" sz="2000" b="1" dirty="0"/>
              <a:t>organização da área de trabalho</a:t>
            </a:r>
            <a:r>
              <a:rPr lang="pt-BR" sz="2000" dirty="0"/>
              <a:t>, propiciando ao próprio funcionário saber o que está certo e o que está errado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programa se propõe, com a ajuda dos 5 sensos, a deixar o ambiente livre de materiais desnecessários, organizado, limpo e seguro.</a:t>
            </a:r>
          </a:p>
          <a:p>
            <a:pPr lvl="1" algn="just"/>
            <a:r>
              <a:rPr lang="pt-BR" sz="2000" dirty="0"/>
              <a:t>Melhora na organização e a limpeza do ambiente de trabalho;</a:t>
            </a:r>
          </a:p>
          <a:p>
            <a:pPr lvl="1" algn="just"/>
            <a:r>
              <a:rPr lang="pt-BR" sz="2000" dirty="0"/>
              <a:t>Mudança de comportamento dos profissionais em relação à cultura do desperdício;</a:t>
            </a:r>
          </a:p>
          <a:p>
            <a:pPr lvl="1" algn="just"/>
            <a:r>
              <a:rPr lang="pt-BR" sz="2000" dirty="0"/>
              <a:t>Ambiente livre de materiais inúteis e com operadores conscientes.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675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Padronização e Saúde (SEIKETSU)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dirty="0"/>
              <a:t>Com a implantação desse senso são esperados os seguintes benefícios: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Aumento da sensação de segurança;</a:t>
            </a:r>
          </a:p>
          <a:p>
            <a:pPr algn="just"/>
            <a:r>
              <a:rPr lang="pt-BR" sz="2000" dirty="0"/>
              <a:t>Melhoria na imagem dos funcionários;</a:t>
            </a:r>
          </a:p>
          <a:p>
            <a:pPr algn="just"/>
            <a:r>
              <a:rPr lang="pt-BR" sz="2000" dirty="0"/>
              <a:t>Melhoria da imagem da empresa perante os clientes;</a:t>
            </a:r>
          </a:p>
          <a:p>
            <a:pPr algn="just"/>
            <a:r>
              <a:rPr lang="pt-BR" sz="2000" dirty="0"/>
              <a:t>Colaboradores mais saudáveis;</a:t>
            </a:r>
          </a:p>
          <a:p>
            <a:pPr algn="just"/>
            <a:r>
              <a:rPr lang="pt-BR" sz="2000" dirty="0"/>
              <a:t>Melhoria na qualidade de vida dos colaboradores.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O fornecimento de EPIs, bem como o treinamento dos indivíduos para o uso correto é de responsabilidade da empresa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97061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55679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Disciplina (SHITSUKE)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063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disciplina, que pode ser considerada a chave do programa, existe quando cada um exerce seu papel para a melhoria do ambiente de trabalho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Fica estabelecida a necessidade dos funcionários estarem comprometidos com o cumprimento rigoroso dos padrões éticos e morais e com a melhoria continua nos níveis pessoal e organizacional da empresa.</a:t>
            </a:r>
          </a:p>
          <a:p>
            <a:pPr algn="just"/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367808" y="4762475"/>
            <a:ext cx="3600400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Todos ajudam</a:t>
            </a:r>
          </a:p>
        </p:txBody>
      </p:sp>
    </p:spTree>
    <p:extLst>
      <p:ext uri="{BB962C8B-B14F-4D97-AF65-F5344CB8AC3E}">
        <p14:creationId xmlns:p14="http://schemas.microsoft.com/office/powerpoint/2010/main" val="88951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448" y="1052736"/>
            <a:ext cx="9692640" cy="1325562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Disciplina (SHITSUKE)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Como implantar? </a:t>
            </a:r>
          </a:p>
          <a:p>
            <a:endParaRPr lang="pt-BR" sz="2000" dirty="0"/>
          </a:p>
          <a:p>
            <a:r>
              <a:rPr lang="pt-BR" sz="2000" dirty="0"/>
              <a:t>Disciplinar a prática dos “S” anteriores</a:t>
            </a:r>
          </a:p>
          <a:p>
            <a:r>
              <a:rPr lang="pt-BR" sz="2000" dirty="0"/>
              <a:t>Compartilhar objetivos</a:t>
            </a:r>
          </a:p>
          <a:p>
            <a:r>
              <a:rPr lang="pt-BR" sz="2000" dirty="0"/>
              <a:t>Difundir regularmente conceitos e informações</a:t>
            </a:r>
          </a:p>
          <a:p>
            <a:r>
              <a:rPr lang="pt-BR" sz="2000" dirty="0"/>
              <a:t>Criar mecanismos de avaliação e motivação</a:t>
            </a:r>
          </a:p>
          <a:p>
            <a:r>
              <a:rPr lang="pt-BR" sz="2000" dirty="0"/>
              <a:t>Participar dos programas de treinamento</a:t>
            </a:r>
          </a:p>
        </p:txBody>
      </p:sp>
    </p:spTree>
    <p:extLst>
      <p:ext uri="{BB962C8B-B14F-4D97-AF65-F5344CB8AC3E}">
        <p14:creationId xmlns:p14="http://schemas.microsoft.com/office/powerpoint/2010/main" val="76804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3472" y="692696"/>
            <a:ext cx="9217024" cy="5712296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Rotina 5S nada mais é do que realizar melhorias simples, padronizar as boas práticas, assumir o compromisso de seguir os padrões.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Como aplicar?</a:t>
            </a:r>
          </a:p>
          <a:p>
            <a:pPr algn="just"/>
            <a:r>
              <a:rPr lang="pt-BR" dirty="0"/>
              <a:t>Pode ser em rodadas semanais;</a:t>
            </a:r>
          </a:p>
          <a:p>
            <a:pPr algn="just"/>
            <a:r>
              <a:rPr lang="pt-BR" dirty="0"/>
              <a:t>A cada sexta-feira, toma-se medidas para bloquear as inconformidades da semana. Padronizam-se novos controles de qualidade para que a semana seguinte seja melhor.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Custo da implementação</a:t>
            </a:r>
          </a:p>
          <a:p>
            <a:pPr algn="just"/>
            <a:r>
              <a:rPr lang="pt-BR" dirty="0"/>
              <a:t>Este programa não exige custo elevado, pois se trata de alterações comportamentais de todos os colaboradores da empresa e melhorias nas condições de trabalho, podendo haver algum custo como por exemplo: mural de avisos e resultados de avaliações do programa, etiquetas de identificação, manutenção ou reforma das ferramentas.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0219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3DB646E-958E-4213-B41A-0A2CC2E2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13" y="404664"/>
            <a:ext cx="781237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5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6185"/>
            <a:ext cx="8300500" cy="67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4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5AE-8398-462C-9CB7-E9AE066E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10S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876D2C-CA50-4E64-A358-A08FC361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pt-BR" b="1" dirty="0"/>
              <a:t>Método de gestão 10S é um aperfeiçoamento brasileiro de modelo japonês</a:t>
            </a:r>
          </a:p>
          <a:p>
            <a:endParaRPr lang="pt-BR" dirty="0"/>
          </a:p>
          <a:p>
            <a:pPr algn="just"/>
            <a:r>
              <a:rPr lang="pt-BR" dirty="0"/>
              <a:t>Como uma extensão do modelo 5S, o professor José Abrantes, dono de um </a:t>
            </a:r>
            <a:r>
              <a:rPr lang="pt-BR" dirty="0" err="1"/>
              <a:t>curriculo</a:t>
            </a:r>
            <a:r>
              <a:rPr lang="pt-BR" dirty="0"/>
              <a:t>, aperfeiçoou o modelo criando o programa 10S, aborda:</a:t>
            </a:r>
          </a:p>
          <a:p>
            <a:pPr lvl="1" algn="just"/>
            <a:r>
              <a:rPr lang="pt-BR" sz="1800" dirty="0"/>
              <a:t>Combate ao desperdício;</a:t>
            </a:r>
          </a:p>
          <a:p>
            <a:pPr lvl="1" algn="just"/>
            <a:r>
              <a:rPr lang="pt-BR" sz="1800" dirty="0"/>
              <a:t>Conservação de recursos e do aumento de capital.</a:t>
            </a:r>
          </a:p>
        </p:txBody>
      </p:sp>
    </p:spTree>
    <p:extLst>
      <p:ext uri="{BB962C8B-B14F-4D97-AF65-F5344CB8AC3E}">
        <p14:creationId xmlns:p14="http://schemas.microsoft.com/office/powerpoint/2010/main" val="2675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EEA79-188B-BAD8-6222-688DC1A3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70E409-7D87-5860-074E-2D439BA0B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Pesquisar para apresentar na próxima aula (19/05) os cinco sensos criados para compor os 10S  </a:t>
            </a:r>
          </a:p>
          <a:p>
            <a:endParaRPr lang="pt-BR" dirty="0"/>
          </a:p>
          <a:p>
            <a:r>
              <a:rPr lang="pt-BR" dirty="0"/>
              <a:t>Enviar os slides para o meu e-mail até as 19:00h do dia 19/05</a:t>
            </a:r>
          </a:p>
          <a:p>
            <a:pPr lvl="1"/>
            <a:r>
              <a:rPr lang="pt-BR" dirty="0"/>
              <a:t>juliane.souza@fatecba.edu.br</a:t>
            </a:r>
          </a:p>
        </p:txBody>
      </p:sp>
    </p:spTree>
    <p:extLst>
      <p:ext uri="{BB962C8B-B14F-4D97-AF65-F5344CB8AC3E}">
        <p14:creationId xmlns:p14="http://schemas.microsoft.com/office/powerpoint/2010/main" val="223714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Utilização (SEIRI)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Identificar materiais, equipamentos, ferramentas, utensílios, informações e dados necessários para posterior destinação ou descarte daquilo considerado desnecessário para  a realização das atividades.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 relaciona com utilizar os materiais, ferramentas e equipamentos com bom senso. </a:t>
            </a:r>
          </a:p>
          <a:p>
            <a:pPr lvl="1" algn="just"/>
            <a:r>
              <a:rPr lang="pt-BR" sz="2000" dirty="0"/>
              <a:t>O resultado é o ganho de espaço, redução de custos,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60546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Utilização (SEIRI)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1558" y="1691322"/>
            <a:ext cx="9638978" cy="4351337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Eliminar materiais que foram utilizados em etapas anteriores do processo, e que não voltarão a ser usados, além de sobras que não serão mais úteis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Seu conceito chave é a utilidade, porém é necessário tomar cuidado com o que vai ser descartado</a:t>
            </a:r>
            <a:endParaRPr lang="pt-BR" sz="2000" dirty="0">
              <a:latin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197CAC2-3099-420F-8D69-67CF4548B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27161"/>
              </p:ext>
            </p:extLst>
          </p:nvPr>
        </p:nvGraphicFramePr>
        <p:xfrm>
          <a:off x="2135560" y="4172827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215457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47670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Providências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3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toda hora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no próprio local de trabalho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6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todo 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próximo ao local de trabalho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0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toda semana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no almoxarifado,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8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não é necessário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Descartar, disponibilizar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25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5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679" y="1741642"/>
            <a:ext cx="639911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Organizar </a:t>
            </a:r>
            <a:r>
              <a:rPr lang="pt-BR" sz="2000" b="1" dirty="0"/>
              <a:t>cada coisa em seu devido lugar</a:t>
            </a:r>
            <a:r>
              <a:rPr lang="pt-BR" sz="2000" dirty="0"/>
              <a:t>, com o objetivo de </a:t>
            </a:r>
            <a:r>
              <a:rPr lang="pt-BR" sz="2000" b="1" dirty="0"/>
              <a:t>deixar o espaço de trabalho mais organizado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Definir locais apropriados e critérios para se estocar, guardar ou dispor materiais, equipamentos, ferramentas, objetos de escritório, utensílios e dados, de modo a facilitar o seu uso, o seu manuseio e a procura de qualquer item ou informação.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691322"/>
            <a:ext cx="4392488" cy="33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03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Cada material deve ter um </a:t>
            </a:r>
            <a:r>
              <a:rPr lang="pt-BR" sz="2000" b="1" dirty="0"/>
              <a:t>local específico </a:t>
            </a:r>
            <a:r>
              <a:rPr lang="pt-BR" sz="2000" dirty="0"/>
              <a:t>para </a:t>
            </a:r>
            <a:r>
              <a:rPr lang="pt-BR" sz="2000" b="1" dirty="0"/>
              <a:t>armazenamento</a:t>
            </a:r>
            <a:r>
              <a:rPr lang="pt-BR" sz="2000" dirty="0"/>
              <a:t>, assim podem estar facilmente disponíveis quando necessário. 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Importante enfatizar que o </a:t>
            </a:r>
            <a:r>
              <a:rPr lang="pt-BR" sz="2000" b="1" dirty="0"/>
              <a:t>senso de Organização </a:t>
            </a:r>
            <a:r>
              <a:rPr lang="pt-BR" sz="2000" dirty="0"/>
              <a:t>compreende, também, o planejamento e a </a:t>
            </a:r>
            <a:r>
              <a:rPr lang="pt-BR" sz="2000" b="1" dirty="0"/>
              <a:t>organização das tarefas diárias</a:t>
            </a:r>
            <a:r>
              <a:rPr lang="pt-BR" sz="2000" dirty="0"/>
              <a:t>, fundamentais para o aumento da produtividade pessoal e profissional</a:t>
            </a:r>
          </a:p>
        </p:txBody>
      </p:sp>
    </p:spTree>
    <p:extLst>
      <p:ext uri="{BB962C8B-B14F-4D97-AF65-F5344CB8AC3E}">
        <p14:creationId xmlns:p14="http://schemas.microsoft.com/office/powerpoint/2010/main" val="4283719047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3172</TotalTime>
  <Words>1210</Words>
  <Application>Microsoft Office PowerPoint</Application>
  <PresentationFormat>Widescreen</PresentationFormat>
  <Paragraphs>130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Organização do Trabalho</vt:lpstr>
      <vt:lpstr>Programa 5S</vt:lpstr>
      <vt:lpstr>Apresentação do PowerPoint</vt:lpstr>
      <vt:lpstr>Programa 10S</vt:lpstr>
      <vt:lpstr>Atividade</vt:lpstr>
      <vt:lpstr> Utilização (SEIRI) </vt:lpstr>
      <vt:lpstr>Utilização (SEIRI)</vt:lpstr>
      <vt:lpstr> Organização (SEITON) </vt:lpstr>
      <vt:lpstr> Organização (SEITON) </vt:lpstr>
      <vt:lpstr> Organização (SEITON) </vt:lpstr>
      <vt:lpstr>Organização (SEITON) </vt:lpstr>
      <vt:lpstr> Organização (SEITON) </vt:lpstr>
      <vt:lpstr>Organização (SEITON) </vt:lpstr>
      <vt:lpstr> Limpeza (SEISO) </vt:lpstr>
      <vt:lpstr>Limpeza (SEISO) </vt:lpstr>
      <vt:lpstr>Limpeza (SEISO) </vt:lpstr>
      <vt:lpstr> Limpeza (SEISO) </vt:lpstr>
      <vt:lpstr> Padronização e Saúde (SEIKETSU) </vt:lpstr>
      <vt:lpstr> Padronização e Saúde (SEIKETSU) </vt:lpstr>
      <vt:lpstr>Padronização e Saúde (SEIKETSU)</vt:lpstr>
      <vt:lpstr>Disciplina (SHITSUKE)  </vt:lpstr>
      <vt:lpstr>  Disciplina (SHITSUKE)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 da Bahia Disciplina: Organização do trabalho</dc:title>
  <dc:creator>Juliane Santos Souza</dc:creator>
  <cp:lastModifiedBy>Juliane Santos Souza</cp:lastModifiedBy>
  <cp:revision>56</cp:revision>
  <dcterms:created xsi:type="dcterms:W3CDTF">2020-04-09T18:35:08Z</dcterms:created>
  <dcterms:modified xsi:type="dcterms:W3CDTF">2023-05-15T22:58:26Z</dcterms:modified>
</cp:coreProperties>
</file>