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60" r:id="rId5"/>
    <p:sldId id="258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stavo Araújo" userId="de54912613b5ae38" providerId="LiveId" clId="{E0AE1C2C-AE24-40D1-83B9-B138E3A9C5CA}"/>
    <pc:docChg chg="custSel addSld modSld">
      <pc:chgData name="Gustavo Araújo" userId="de54912613b5ae38" providerId="LiveId" clId="{E0AE1C2C-AE24-40D1-83B9-B138E3A9C5CA}" dt="2023-04-02T01:33:26.243" v="105" actId="20577"/>
      <pc:docMkLst>
        <pc:docMk/>
      </pc:docMkLst>
      <pc:sldChg chg="modSp mod">
        <pc:chgData name="Gustavo Araújo" userId="de54912613b5ae38" providerId="LiveId" clId="{E0AE1C2C-AE24-40D1-83B9-B138E3A9C5CA}" dt="2023-04-02T01:32:37.866" v="79" actId="12"/>
        <pc:sldMkLst>
          <pc:docMk/>
          <pc:sldMk cId="3556412223" sldId="257"/>
        </pc:sldMkLst>
        <pc:spChg chg="mod">
          <ac:chgData name="Gustavo Araújo" userId="de54912613b5ae38" providerId="LiveId" clId="{E0AE1C2C-AE24-40D1-83B9-B138E3A9C5CA}" dt="2023-04-02T01:32:37.866" v="79" actId="12"/>
          <ac:spMkLst>
            <pc:docMk/>
            <pc:sldMk cId="3556412223" sldId="257"/>
            <ac:spMk id="2" creationId="{000B53BC-3957-605B-F389-4FAC137CD6AB}"/>
          </ac:spMkLst>
        </pc:spChg>
      </pc:sldChg>
      <pc:sldChg chg="modSp mod">
        <pc:chgData name="Gustavo Araújo" userId="de54912613b5ae38" providerId="LiveId" clId="{E0AE1C2C-AE24-40D1-83B9-B138E3A9C5CA}" dt="2023-04-02T01:32:34.049" v="78" actId="12"/>
        <pc:sldMkLst>
          <pc:docMk/>
          <pc:sldMk cId="1449783589" sldId="260"/>
        </pc:sldMkLst>
        <pc:spChg chg="mod">
          <ac:chgData name="Gustavo Araújo" userId="de54912613b5ae38" providerId="LiveId" clId="{E0AE1C2C-AE24-40D1-83B9-B138E3A9C5CA}" dt="2023-04-02T01:32:34.049" v="78" actId="12"/>
          <ac:spMkLst>
            <pc:docMk/>
            <pc:sldMk cId="1449783589" sldId="260"/>
            <ac:spMk id="2" creationId="{30FB58E5-6C5A-677B-6236-F71C9474169C}"/>
          </ac:spMkLst>
        </pc:spChg>
        <pc:spChg chg="mod">
          <ac:chgData name="Gustavo Araújo" userId="de54912613b5ae38" providerId="LiveId" clId="{E0AE1C2C-AE24-40D1-83B9-B138E3A9C5CA}" dt="2023-04-02T01:19:50.128" v="11" actId="12"/>
          <ac:spMkLst>
            <pc:docMk/>
            <pc:sldMk cId="1449783589" sldId="260"/>
            <ac:spMk id="7" creationId="{AFEEEE79-179D-2AA6-3927-8DCADAA8A5C2}"/>
          </ac:spMkLst>
        </pc:spChg>
      </pc:sldChg>
      <pc:sldChg chg="addSp delSp modSp mod">
        <pc:chgData name="Gustavo Araújo" userId="de54912613b5ae38" providerId="LiveId" clId="{E0AE1C2C-AE24-40D1-83B9-B138E3A9C5CA}" dt="2023-04-02T01:33:01.908" v="82" actId="12"/>
        <pc:sldMkLst>
          <pc:docMk/>
          <pc:sldMk cId="4148103959" sldId="261"/>
        </pc:sldMkLst>
        <pc:spChg chg="del mod">
          <ac:chgData name="Gustavo Araújo" userId="de54912613b5ae38" providerId="LiveId" clId="{E0AE1C2C-AE24-40D1-83B9-B138E3A9C5CA}" dt="2023-04-02T01:26:57.309" v="12"/>
          <ac:spMkLst>
            <pc:docMk/>
            <pc:sldMk cId="4148103959" sldId="261"/>
            <ac:spMk id="3" creationId="{8B3A4D7C-819B-B17E-AEFA-CFDB672C97D3}"/>
          </ac:spMkLst>
        </pc:spChg>
        <pc:spChg chg="del mod">
          <ac:chgData name="Gustavo Araújo" userId="de54912613b5ae38" providerId="LiveId" clId="{E0AE1C2C-AE24-40D1-83B9-B138E3A9C5CA}" dt="2023-04-02T01:27:49.121" v="18" actId="21"/>
          <ac:spMkLst>
            <pc:docMk/>
            <pc:sldMk cId="4148103959" sldId="261"/>
            <ac:spMk id="5" creationId="{B9BB5BC1-6FF3-84F5-6B76-34280BAD9689}"/>
          </ac:spMkLst>
        </pc:spChg>
        <pc:spChg chg="add del mod">
          <ac:chgData name="Gustavo Araújo" userId="de54912613b5ae38" providerId="LiveId" clId="{E0AE1C2C-AE24-40D1-83B9-B138E3A9C5CA}" dt="2023-04-02T01:30:33.675" v="28"/>
          <ac:spMkLst>
            <pc:docMk/>
            <pc:sldMk cId="4148103959" sldId="261"/>
            <ac:spMk id="23" creationId="{37ADB671-1D99-1039-40C0-8704B090A541}"/>
          </ac:spMkLst>
        </pc:spChg>
        <pc:spChg chg="add mod">
          <ac:chgData name="Gustavo Araújo" userId="de54912613b5ae38" providerId="LiveId" clId="{E0AE1C2C-AE24-40D1-83B9-B138E3A9C5CA}" dt="2023-04-02T01:33:01.908" v="82" actId="12"/>
          <ac:spMkLst>
            <pc:docMk/>
            <pc:sldMk cId="4148103959" sldId="261"/>
            <ac:spMk id="24" creationId="{5AA4EE40-A2EA-9513-1BD5-91A4CC851A30}"/>
          </ac:spMkLst>
        </pc:spChg>
        <pc:picChg chg="add mod">
          <ac:chgData name="Gustavo Araújo" userId="de54912613b5ae38" providerId="LiveId" clId="{E0AE1C2C-AE24-40D1-83B9-B138E3A9C5CA}" dt="2023-04-02T01:30:21.891" v="25" actId="1076"/>
          <ac:picMkLst>
            <pc:docMk/>
            <pc:sldMk cId="4148103959" sldId="261"/>
            <ac:picMk id="22" creationId="{07948B2C-B92D-9195-DDFB-C68D47884E53}"/>
          </ac:picMkLst>
        </pc:picChg>
        <pc:cxnChg chg="del">
          <ac:chgData name="Gustavo Araújo" userId="de54912613b5ae38" providerId="LiveId" clId="{E0AE1C2C-AE24-40D1-83B9-B138E3A9C5CA}" dt="2023-04-01T20:51:01.743" v="7" actId="478"/>
          <ac:cxnSpMkLst>
            <pc:docMk/>
            <pc:sldMk cId="4148103959" sldId="261"/>
            <ac:cxnSpMk id="7" creationId="{8FB4FE1C-B514-4EDB-93DD-B600F36FED53}"/>
          </ac:cxnSpMkLst>
        </pc:cxnChg>
      </pc:sldChg>
      <pc:sldChg chg="modSp new mod">
        <pc:chgData name="Gustavo Araújo" userId="de54912613b5ae38" providerId="LiveId" clId="{E0AE1C2C-AE24-40D1-83B9-B138E3A9C5CA}" dt="2023-04-02T01:33:26.243" v="105" actId="20577"/>
        <pc:sldMkLst>
          <pc:docMk/>
          <pc:sldMk cId="823506004" sldId="262"/>
        </pc:sldMkLst>
        <pc:spChg chg="mod">
          <ac:chgData name="Gustavo Araújo" userId="de54912613b5ae38" providerId="LiveId" clId="{E0AE1C2C-AE24-40D1-83B9-B138E3A9C5CA}" dt="2023-04-02T01:33:26.243" v="105" actId="20577"/>
          <ac:spMkLst>
            <pc:docMk/>
            <pc:sldMk cId="823506004" sldId="262"/>
            <ac:spMk id="2" creationId="{C486750C-8489-AB95-9894-0A3C6D0368B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BB099D-BE9F-0E8C-D748-A4858A8D75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1874" y="2229079"/>
            <a:ext cx="5068252" cy="1199921"/>
          </a:xfrm>
        </p:spPr>
        <p:txBody>
          <a:bodyPr/>
          <a:lstStyle/>
          <a:p>
            <a:r>
              <a:rPr lang="pt-BR" sz="8800" dirty="0">
                <a:ea typeface="Artifakt Element" panose="020B0503050000020004" pitchFamily="34" charset="0"/>
              </a:rPr>
              <a:t>5w2h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BBE4F96-D28C-D4E4-9DDA-82F638F66E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0334" y="4420925"/>
            <a:ext cx="6831673" cy="993913"/>
          </a:xfrm>
        </p:spPr>
        <p:txBody>
          <a:bodyPr/>
          <a:lstStyle/>
          <a:p>
            <a:pPr algn="l"/>
            <a:r>
              <a:rPr lang="pt-BR" dirty="0"/>
              <a:t>Alunos: Maycon e Gustavo</a:t>
            </a:r>
          </a:p>
          <a:p>
            <a:pPr algn="l"/>
            <a:r>
              <a:rPr lang="pt-BR" dirty="0" err="1"/>
              <a:t>Profª</a:t>
            </a:r>
            <a:r>
              <a:rPr lang="pt-BR" dirty="0"/>
              <a:t> Juliane</a:t>
            </a:r>
          </a:p>
        </p:txBody>
      </p:sp>
    </p:spTree>
    <p:extLst>
      <p:ext uri="{BB962C8B-B14F-4D97-AF65-F5344CB8AC3E}">
        <p14:creationId xmlns:p14="http://schemas.microsoft.com/office/powerpoint/2010/main" val="1603365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F53730-55D0-277A-8B03-A9902D1C8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417442"/>
            <a:ext cx="9601200" cy="1077403"/>
          </a:xfrm>
        </p:spPr>
        <p:txBody>
          <a:bodyPr/>
          <a:lstStyle/>
          <a:p>
            <a:r>
              <a:rPr lang="pt-BR" dirty="0"/>
              <a:t>Principais tópicos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9CBEF3-F1B5-A902-2A51-D9B3DEE7C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729409"/>
            <a:ext cx="9601200" cy="4297680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t-BR" sz="2800" dirty="0"/>
              <a:t>O que é a ferramenta 5w2h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800" dirty="0"/>
              <a:t>Surgimento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800" dirty="0"/>
              <a:t>Propósito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800" dirty="0"/>
              <a:t>Significado da Sigla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800" dirty="0"/>
              <a:t>Vantagens de Aplicação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800" dirty="0"/>
              <a:t>Como responder as Perguntas da ferramenta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800" dirty="0"/>
              <a:t>Exemplos de Aplicação</a:t>
            </a:r>
          </a:p>
        </p:txBody>
      </p:sp>
    </p:spTree>
    <p:extLst>
      <p:ext uri="{BB962C8B-B14F-4D97-AF65-F5344CB8AC3E}">
        <p14:creationId xmlns:p14="http://schemas.microsoft.com/office/powerpoint/2010/main" val="3106638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0B53BC-3957-605B-F389-4FAC137CD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dirty="0"/>
              <a:t>O que é 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96AC72-C2E9-85B2-95D0-83BAD7D86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21349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3600" dirty="0"/>
              <a:t>Ferramenta que auxilia a gestão de projeto, reduzindo o desperdício de tempo, material e de dinheiro, compondo planos de ação de maneira rápida e eficiente. </a:t>
            </a:r>
          </a:p>
        </p:txBody>
      </p:sp>
    </p:spTree>
    <p:extLst>
      <p:ext uri="{BB962C8B-B14F-4D97-AF65-F5344CB8AC3E}">
        <p14:creationId xmlns:p14="http://schemas.microsoft.com/office/powerpoint/2010/main" val="3556412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B58E5-6C5A-677B-6236-F71C94741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9795" y="455212"/>
            <a:ext cx="9601200" cy="824948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dirty="0"/>
              <a:t>Surgimento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2AB60D4-23CD-370B-8B66-1133F02E0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8363" y="1602474"/>
            <a:ext cx="9601200" cy="15084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3200" dirty="0"/>
              <a:t>A hipótese mais aceita é de que foi desenvolvida por especialistas durante a implantação do sistema Toyota de produção.</a:t>
            </a:r>
          </a:p>
          <a:p>
            <a:pPr marL="0" indent="0">
              <a:buNone/>
            </a:pPr>
            <a:endParaRPr lang="pt-BR" sz="36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D5B2DCB-6BC8-D73A-BC7D-F8A0248CA884}"/>
              </a:ext>
            </a:extLst>
          </p:cNvPr>
          <p:cNvSpPr txBox="1"/>
          <p:nvPr/>
        </p:nvSpPr>
        <p:spPr>
          <a:xfrm>
            <a:off x="1339795" y="3348215"/>
            <a:ext cx="98317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latin typeface="+mj-lt"/>
              </a:rPr>
              <a:t>Princípios: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FEEEE79-179D-2AA6-3927-8DCADAA8A5C2}"/>
              </a:ext>
            </a:extLst>
          </p:cNvPr>
          <p:cNvSpPr txBox="1"/>
          <p:nvPr/>
        </p:nvSpPr>
        <p:spPr>
          <a:xfrm>
            <a:off x="1138363" y="4394172"/>
            <a:ext cx="95137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pt-BR" sz="3200" dirty="0"/>
              <a:t>Fazer certo desde o inicio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pt-BR" sz="3200" u="sng" dirty="0"/>
              <a:t>Corrigir erros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pt-BR" sz="3200" dirty="0"/>
              <a:t>Circulo de controle de qualidade (CQC)</a:t>
            </a:r>
          </a:p>
        </p:txBody>
      </p:sp>
    </p:spTree>
    <p:extLst>
      <p:ext uri="{BB962C8B-B14F-4D97-AF65-F5344CB8AC3E}">
        <p14:creationId xmlns:p14="http://schemas.microsoft.com/office/powerpoint/2010/main" val="1449783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DADFEE-F89A-5EF4-6567-FE098D651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dirty="0"/>
              <a:t>Propósito principal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FEBC623-3D24-8150-E593-7ED356442A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3600" dirty="0"/>
              <a:t>Maior eficácia na definição de tarefas e em seu acompanhamento. </a:t>
            </a:r>
          </a:p>
        </p:txBody>
      </p:sp>
    </p:spTree>
    <p:extLst>
      <p:ext uri="{BB962C8B-B14F-4D97-AF65-F5344CB8AC3E}">
        <p14:creationId xmlns:p14="http://schemas.microsoft.com/office/powerpoint/2010/main" val="3958228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Espaço Reservado para Conteúdo 21">
            <a:extLst>
              <a:ext uri="{FF2B5EF4-FFF2-40B4-BE49-F238E27FC236}">
                <a16:creationId xmlns:a16="http://schemas.microsoft.com/office/drawing/2014/main" id="{07948B2C-B92D-9195-DDFB-C68D47884E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42376" y="1650846"/>
            <a:ext cx="8229600" cy="4753820"/>
          </a:xfrm>
          <a:prstGeom prst="rect">
            <a:avLst/>
          </a:prstGeom>
        </p:spPr>
      </p:pic>
      <p:sp>
        <p:nvSpPr>
          <p:cNvPr id="24" name="CaixaDeTexto 23">
            <a:extLst>
              <a:ext uri="{FF2B5EF4-FFF2-40B4-BE49-F238E27FC236}">
                <a16:creationId xmlns:a16="http://schemas.microsoft.com/office/drawing/2014/main" id="{5AA4EE40-A2EA-9513-1BD5-91A4CC851A30}"/>
              </a:ext>
            </a:extLst>
          </p:cNvPr>
          <p:cNvSpPr txBox="1"/>
          <p:nvPr/>
        </p:nvSpPr>
        <p:spPr>
          <a:xfrm>
            <a:off x="1455089" y="477078"/>
            <a:ext cx="9216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4400" dirty="0"/>
              <a:t>Significado</a:t>
            </a:r>
            <a:r>
              <a:rPr lang="pt-BR" sz="4800" dirty="0"/>
              <a:t> da sigla</a:t>
            </a:r>
          </a:p>
        </p:txBody>
      </p:sp>
    </p:spTree>
    <p:extLst>
      <p:ext uri="{BB962C8B-B14F-4D97-AF65-F5344CB8AC3E}">
        <p14:creationId xmlns:p14="http://schemas.microsoft.com/office/powerpoint/2010/main" val="4148103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86750C-8489-AB95-9894-0A3C6D036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Vantagens </a:t>
            </a:r>
            <a:r>
              <a:rPr lang="pt-BR"/>
              <a:t>da aplicação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8104E5-0D12-697A-FBE9-DB8ABE6AF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3506004"/>
      </p:ext>
    </p:extLst>
  </p:cSld>
  <p:clrMapOvr>
    <a:masterClrMapping/>
  </p:clrMapOvr>
</p:sld>
</file>

<file path=ppt/theme/theme1.xml><?xml version="1.0" encoding="utf-8"?>
<a:theme xmlns:a="http://schemas.openxmlformats.org/drawingml/2006/main" name="Cortar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TM10001105[[fn=Cortar]]</Template>
  <TotalTime>549</TotalTime>
  <Words>123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Franklin Gothic Book</vt:lpstr>
      <vt:lpstr>Wingdings</vt:lpstr>
      <vt:lpstr>Cortar</vt:lpstr>
      <vt:lpstr>5w2h</vt:lpstr>
      <vt:lpstr>Principais tópicos</vt:lpstr>
      <vt:lpstr>O que é ?</vt:lpstr>
      <vt:lpstr>Surgimento</vt:lpstr>
      <vt:lpstr>Propósito principal</vt:lpstr>
      <vt:lpstr>Apresentação do PowerPoint</vt:lpstr>
      <vt:lpstr>Vantagens da aplicação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5w2h</dc:title>
  <dc:creator>Gustavo Araújo</dc:creator>
  <cp:lastModifiedBy>Gustavo Araújo</cp:lastModifiedBy>
  <cp:revision>1</cp:revision>
  <dcterms:created xsi:type="dcterms:W3CDTF">2023-04-01T16:24:25Z</dcterms:created>
  <dcterms:modified xsi:type="dcterms:W3CDTF">2023-04-02T01:33:54Z</dcterms:modified>
</cp:coreProperties>
</file>