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79" r:id="rId3"/>
  </p:sldIdLst>
  <p:sldSz cx="9144000" cy="6858000" type="screen4x3"/>
  <p:notesSz cx="9750425" cy="6854825"/>
  <p:embeddedFontLst>
    <p:embeddedFont>
      <p:font typeface="Arial Narrow" panose="020B0606020202030204" pitchFamily="34" charset="0"/>
      <p:regular r:id="rId5"/>
      <p:bold r:id="rId6"/>
      <p:italic r:id="rId7"/>
      <p:boldItalic r:id="rId8"/>
    </p:embeddedFont>
    <p:embeddedFont>
      <p:font typeface="Bauhaus 93" panose="04030905020B02020C02" pitchFamily="82" charset="0"/>
      <p:regular r:id="rId9"/>
    </p:embeddedFont>
    <p:embeddedFont>
      <p:font typeface="Tahoma" panose="020B0604030504040204" pitchFamily="34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59">
          <p15:clr>
            <a:srgbClr val="000000"/>
          </p15:clr>
        </p15:guide>
        <p15:guide id="2" pos="3071">
          <p15:clr>
            <a:srgbClr val="000000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4" roundtripDataSignature="AMtx7mhLM8igfCSU/5u3G39lrX7cnzpH7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236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59"/>
        <p:guide pos="307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55" Type="http://schemas.openxmlformats.org/officeDocument/2006/relationships/presProps" Target="presProps.xml"/><Relationship Id="rId7" Type="http://schemas.openxmlformats.org/officeDocument/2006/relationships/font" Target="fonts/font3.fntdata"/><Relationship Id="rId2" Type="http://schemas.openxmlformats.org/officeDocument/2006/relationships/slide" Target="slides/slide1.xml"/><Relationship Id="rId54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8" Type="http://schemas.openxmlformats.org/officeDocument/2006/relationships/tableStyles" Target="tableStyles.xml"/><Relationship Id="rId5" Type="http://schemas.openxmlformats.org/officeDocument/2006/relationships/font" Target="fonts/font1.fntdata"/><Relationship Id="rId57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5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22433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526087" y="0"/>
            <a:ext cx="422433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63887" y="514350"/>
            <a:ext cx="3427412" cy="2570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1300162" y="3255962"/>
            <a:ext cx="7150100" cy="3084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511925"/>
            <a:ext cx="422433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526087" y="6511925"/>
            <a:ext cx="4224337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ef8841bde8_2_0:notes"/>
          <p:cNvSpPr txBox="1">
            <a:spLocks noGrp="1"/>
          </p:cNvSpPr>
          <p:nvPr>
            <p:ph type="body" idx="1"/>
          </p:nvPr>
        </p:nvSpPr>
        <p:spPr>
          <a:xfrm>
            <a:off x="975029" y="3256038"/>
            <a:ext cx="7800322" cy="3084664"/>
          </a:xfrm>
          <a:prstGeom prst="rect">
            <a:avLst/>
          </a:prstGeom>
        </p:spPr>
        <p:txBody>
          <a:bodyPr spcFirstLastPara="1" wrap="square" lIns="83200" tIns="83200" rIns="83200" bIns="83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g1ef8841bde8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62300" y="514350"/>
            <a:ext cx="3427413" cy="2570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ef8841bde8_1_144:notes"/>
          <p:cNvSpPr txBox="1">
            <a:spLocks noGrp="1"/>
          </p:cNvSpPr>
          <p:nvPr>
            <p:ph type="body" idx="1"/>
          </p:nvPr>
        </p:nvSpPr>
        <p:spPr>
          <a:xfrm>
            <a:off x="975029" y="3256038"/>
            <a:ext cx="7800300" cy="3084600"/>
          </a:xfrm>
          <a:prstGeom prst="rect">
            <a:avLst/>
          </a:prstGeom>
        </p:spPr>
        <p:txBody>
          <a:bodyPr spcFirstLastPara="1" wrap="square" lIns="83200" tIns="83200" rIns="83200" bIns="832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g1ef8841bde8_1_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62300" y="514350"/>
            <a:ext cx="3427413" cy="2570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1ef8841bde8_1_4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5" name="Google Shape;15;g1ef8841bde8_1_4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g1ef8841bde8_1_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1ef8841bde8_1_4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1ef8841bde8_1_50"/>
          <p:cNvSpPr txBox="1">
            <a:spLocks noGrp="1"/>
          </p:cNvSpPr>
          <p:nvPr>
            <p:ph type="title"/>
          </p:nvPr>
        </p:nvSpPr>
        <p:spPr>
          <a:xfrm>
            <a:off x="533400" y="955675"/>
            <a:ext cx="8229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1ef8841bde8_1_50"/>
          <p:cNvSpPr txBox="1">
            <a:spLocks noGrp="1"/>
          </p:cNvSpPr>
          <p:nvPr>
            <p:ph type="body" idx="1"/>
          </p:nvPr>
        </p:nvSpPr>
        <p:spPr>
          <a:xfrm>
            <a:off x="685800" y="1628775"/>
            <a:ext cx="7772400" cy="46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●"/>
              <a:defRPr/>
            </a:lvl1pPr>
            <a:lvl2pPr marL="914400" lvl="1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360"/>
              </a:spcBef>
              <a:spcAft>
                <a:spcPts val="0"/>
              </a:spcAft>
              <a:buClr>
                <a:srgbClr val="000066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g1ef8841bde8_1_50"/>
          <p:cNvSpPr txBox="1">
            <a:spLocks noGrp="1"/>
          </p:cNvSpPr>
          <p:nvPr>
            <p:ph type="ftr" idx="11"/>
          </p:nvPr>
        </p:nvSpPr>
        <p:spPr>
          <a:xfrm>
            <a:off x="3563937" y="6356350"/>
            <a:ext cx="49767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00066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1ef8841bde8_2_152"/>
          <p:cNvSpPr txBox="1">
            <a:spLocks noGrp="1"/>
          </p:cNvSpPr>
          <p:nvPr>
            <p:ph type="title"/>
          </p:nvPr>
        </p:nvSpPr>
        <p:spPr>
          <a:xfrm>
            <a:off x="1718393" y="1135413"/>
            <a:ext cx="5707213" cy="714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2400" b="1" i="0">
                <a:solidFill>
                  <a:srgbClr val="000066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69" name="Google Shape;69;g1ef8841bde8_2_152"/>
          <p:cNvSpPr txBox="1">
            <a:spLocks noGrp="1"/>
          </p:cNvSpPr>
          <p:nvPr>
            <p:ph type="ftr" idx="11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0" name="Google Shape;70;g1ef8841bde8_2_152"/>
          <p:cNvSpPr txBox="1">
            <a:spLocks noGrp="1"/>
          </p:cNvSpPr>
          <p:nvPr>
            <p:ph type="dt" idx="10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71" name="Google Shape;71;g1ef8841bde8_2_152"/>
          <p:cNvSpPr txBox="1">
            <a:spLocks noGrp="1"/>
          </p:cNvSpPr>
          <p:nvPr>
            <p:ph type="sldNum" idx="12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g1ef8841bde8_1_8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g1ef8841bde8_1_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1ef8841bde8_1_1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1ef8841bde8_1_1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g1ef8841bde8_1_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g1ef8841bde8_1_1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g1ef8841bde8_1_1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g1ef8841bde8_1_1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g1ef8841bde8_1_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1ef8841bde8_1_23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g1ef8841bde8_1_23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g1ef8841bde8_1_2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g1ef8841bde8_1_27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8" name="Google Shape;38;g1ef8841bde8_1_2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1ef8841bde8_1_30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g1ef8841bde8_1_30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g1ef8841bde8_1_30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g1ef8841bde8_1_30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4" name="Google Shape;44;g1ef8841bde8_1_3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g1ef8841bde8_1_36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g1ef8841bde8_1_3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1ef8841bde8_1_39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0" name="Google Shape;50;g1ef8841bde8_1_39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1" name="Google Shape;51;g1ef8841bde8_1_3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4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1ef8841bde8_1_0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g1ef8841bde8_1_0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" name="Google Shape;12;g1ef8841bde8_1_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oogle Shape;76;g1ef8841bde8_2_0"/>
          <p:cNvGrpSpPr/>
          <p:nvPr/>
        </p:nvGrpSpPr>
        <p:grpSpPr>
          <a:xfrm>
            <a:off x="930473" y="2006613"/>
            <a:ext cx="7549338" cy="281919"/>
            <a:chOff x="1088136" y="2212848"/>
            <a:chExt cx="8828531" cy="310894"/>
          </a:xfrm>
        </p:grpSpPr>
        <p:pic>
          <p:nvPicPr>
            <p:cNvPr id="77" name="Google Shape;77;g1ef8841bde8_2_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88136" y="2212848"/>
              <a:ext cx="8828531" cy="21031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Google Shape;78;g1ef8841bde8_2_0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216152" y="2414016"/>
              <a:ext cx="8700515" cy="36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Google Shape;79;g1ef8841bde8_2_0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2432304" y="2450591"/>
              <a:ext cx="7467599" cy="7315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0" name="Google Shape;80;g1ef8841bde8_2_0"/>
          <p:cNvSpPr txBox="1">
            <a:spLocks noGrp="1"/>
          </p:cNvSpPr>
          <p:nvPr>
            <p:ph type="title"/>
          </p:nvPr>
        </p:nvSpPr>
        <p:spPr>
          <a:xfrm>
            <a:off x="850588" y="1041553"/>
            <a:ext cx="4541219" cy="980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0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Conceitos</a:t>
            </a:r>
            <a:r>
              <a:rPr lang="en-US" sz="2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básicos</a:t>
            </a:r>
            <a:r>
              <a:rPr lang="en-US" sz="2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br>
              <a:rPr lang="en-US" sz="2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en-US" sz="2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Dados, </a:t>
            </a:r>
            <a:r>
              <a:rPr lang="en-US" sz="21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informação</a:t>
            </a:r>
            <a:r>
              <a:rPr lang="en-US" sz="2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21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conhecimento</a:t>
            </a:r>
            <a:r>
              <a:rPr lang="en-US" sz="21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100" dirty="0" err="1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Sistemas</a:t>
            </a:r>
            <a:r>
              <a:rPr lang="en-US" sz="1700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7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g1ef8841bde8_2_0"/>
          <p:cNvSpPr txBox="1"/>
          <p:nvPr/>
        </p:nvSpPr>
        <p:spPr>
          <a:xfrm>
            <a:off x="6356457" y="852175"/>
            <a:ext cx="2528169" cy="1119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075" rIns="0" bIns="0" anchor="t" anchorCtr="0">
            <a:spAutoFit/>
          </a:bodyPr>
          <a:lstStyle/>
          <a:p>
            <a:pPr marL="0" marR="127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Times New Roman"/>
                <a:ea typeface="Times New Roman"/>
                <a:cs typeface="Times New Roman"/>
                <a:sym typeface="Times New Roman"/>
              </a:rPr>
              <a:t>Aula 01</a:t>
            </a:r>
            <a:endParaRPr sz="1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27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Apresentação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Objetivo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Ementa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avaliação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 da </a:t>
            </a:r>
            <a:r>
              <a:rPr lang="en-US" sz="1800" dirty="0" err="1">
                <a:latin typeface="Times New Roman"/>
                <a:ea typeface="Times New Roman"/>
                <a:cs typeface="Times New Roman"/>
                <a:sym typeface="Times New Roman"/>
              </a:rPr>
              <a:t>Disciplina</a:t>
            </a:r>
            <a:r>
              <a:rPr lang="en-US" sz="1800" dirty="0"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endParaRPr sz="18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82" name="Google Shape;82;g1ef8841bde8_2_0"/>
          <p:cNvGrpSpPr/>
          <p:nvPr/>
        </p:nvGrpSpPr>
        <p:grpSpPr>
          <a:xfrm>
            <a:off x="464325" y="2230949"/>
            <a:ext cx="8304580" cy="2972821"/>
            <a:chOff x="772668" y="2843784"/>
            <a:chExt cx="9143999" cy="4364735"/>
          </a:xfrm>
        </p:grpSpPr>
        <p:pic>
          <p:nvPicPr>
            <p:cNvPr id="83" name="Google Shape;83;g1ef8841bde8_2_0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804672" y="2843784"/>
              <a:ext cx="9111995" cy="436473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Google Shape;84;g1ef8841bde8_2_0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772668" y="5750051"/>
              <a:ext cx="4407408" cy="8564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Google Shape;85;g1ef8841bde8_2_0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824483" y="5669280"/>
              <a:ext cx="4282439" cy="91135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Google Shape;86;g1ef8841bde8_2_0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772668" y="5780532"/>
              <a:ext cx="4358639" cy="7574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7" name="Google Shape;87;g1ef8841bde8_2_0"/>
            <p:cNvSpPr/>
            <p:nvPr/>
          </p:nvSpPr>
          <p:spPr>
            <a:xfrm>
              <a:off x="772668" y="5774436"/>
              <a:ext cx="4364990" cy="769620"/>
            </a:xfrm>
            <a:custGeom>
              <a:avLst/>
              <a:gdLst/>
              <a:ahLst/>
              <a:cxnLst/>
              <a:rect l="l" t="t" r="r" b="b"/>
              <a:pathLst>
                <a:path w="4364990" h="769620" extrusionOk="0">
                  <a:moveTo>
                    <a:pt x="0" y="12192"/>
                  </a:moveTo>
                  <a:lnTo>
                    <a:pt x="0" y="0"/>
                  </a:lnTo>
                  <a:lnTo>
                    <a:pt x="4361688" y="0"/>
                  </a:lnTo>
                  <a:lnTo>
                    <a:pt x="4364736" y="3048"/>
                  </a:lnTo>
                  <a:lnTo>
                    <a:pt x="4364736" y="6096"/>
                  </a:lnTo>
                  <a:lnTo>
                    <a:pt x="7620" y="6096"/>
                  </a:lnTo>
                  <a:lnTo>
                    <a:pt x="0" y="12192"/>
                  </a:lnTo>
                  <a:close/>
                </a:path>
                <a:path w="4364990" h="769620" extrusionOk="0">
                  <a:moveTo>
                    <a:pt x="7620" y="763524"/>
                  </a:moveTo>
                  <a:lnTo>
                    <a:pt x="0" y="757428"/>
                  </a:lnTo>
                  <a:lnTo>
                    <a:pt x="0" y="12192"/>
                  </a:lnTo>
                  <a:lnTo>
                    <a:pt x="7620" y="6096"/>
                  </a:lnTo>
                  <a:lnTo>
                    <a:pt x="7620" y="763524"/>
                  </a:lnTo>
                  <a:close/>
                </a:path>
                <a:path w="4364990" h="769620" extrusionOk="0">
                  <a:moveTo>
                    <a:pt x="4352544" y="12192"/>
                  </a:moveTo>
                  <a:lnTo>
                    <a:pt x="7620" y="12192"/>
                  </a:lnTo>
                  <a:lnTo>
                    <a:pt x="7620" y="6096"/>
                  </a:lnTo>
                  <a:lnTo>
                    <a:pt x="4352544" y="6096"/>
                  </a:lnTo>
                  <a:lnTo>
                    <a:pt x="4352544" y="12192"/>
                  </a:lnTo>
                  <a:close/>
                </a:path>
                <a:path w="4364990" h="769620" extrusionOk="0">
                  <a:moveTo>
                    <a:pt x="4352544" y="763524"/>
                  </a:moveTo>
                  <a:lnTo>
                    <a:pt x="4352544" y="6096"/>
                  </a:lnTo>
                  <a:lnTo>
                    <a:pt x="4358640" y="12192"/>
                  </a:lnTo>
                  <a:lnTo>
                    <a:pt x="4364736" y="12192"/>
                  </a:lnTo>
                  <a:lnTo>
                    <a:pt x="4364736" y="757428"/>
                  </a:lnTo>
                  <a:lnTo>
                    <a:pt x="4358640" y="757428"/>
                  </a:lnTo>
                  <a:lnTo>
                    <a:pt x="4352544" y="763524"/>
                  </a:lnTo>
                  <a:close/>
                </a:path>
                <a:path w="4364990" h="769620" extrusionOk="0">
                  <a:moveTo>
                    <a:pt x="4364736" y="12192"/>
                  </a:moveTo>
                  <a:lnTo>
                    <a:pt x="4358640" y="12192"/>
                  </a:lnTo>
                  <a:lnTo>
                    <a:pt x="4352544" y="6096"/>
                  </a:lnTo>
                  <a:lnTo>
                    <a:pt x="4364736" y="6096"/>
                  </a:lnTo>
                  <a:lnTo>
                    <a:pt x="4364736" y="12192"/>
                  </a:lnTo>
                  <a:close/>
                </a:path>
                <a:path w="4364990" h="769620" extrusionOk="0">
                  <a:moveTo>
                    <a:pt x="4361688" y="769620"/>
                  </a:moveTo>
                  <a:lnTo>
                    <a:pt x="0" y="769620"/>
                  </a:lnTo>
                  <a:lnTo>
                    <a:pt x="0" y="757428"/>
                  </a:lnTo>
                  <a:lnTo>
                    <a:pt x="7620" y="763524"/>
                  </a:lnTo>
                  <a:lnTo>
                    <a:pt x="4364736" y="763524"/>
                  </a:lnTo>
                  <a:lnTo>
                    <a:pt x="4364736" y="766572"/>
                  </a:lnTo>
                  <a:lnTo>
                    <a:pt x="4361688" y="769620"/>
                  </a:lnTo>
                  <a:close/>
                </a:path>
                <a:path w="4364990" h="769620" extrusionOk="0">
                  <a:moveTo>
                    <a:pt x="4352544" y="763524"/>
                  </a:moveTo>
                  <a:lnTo>
                    <a:pt x="7620" y="763524"/>
                  </a:lnTo>
                  <a:lnTo>
                    <a:pt x="7620" y="757428"/>
                  </a:lnTo>
                  <a:lnTo>
                    <a:pt x="4352544" y="757428"/>
                  </a:lnTo>
                  <a:lnTo>
                    <a:pt x="4352544" y="763524"/>
                  </a:lnTo>
                  <a:close/>
                </a:path>
                <a:path w="4364990" h="769620" extrusionOk="0">
                  <a:moveTo>
                    <a:pt x="4364736" y="763524"/>
                  </a:moveTo>
                  <a:lnTo>
                    <a:pt x="4352544" y="763524"/>
                  </a:lnTo>
                  <a:lnTo>
                    <a:pt x="4358640" y="757428"/>
                  </a:lnTo>
                  <a:lnTo>
                    <a:pt x="4364736" y="757428"/>
                  </a:lnTo>
                  <a:lnTo>
                    <a:pt x="4364736" y="763524"/>
                  </a:lnTo>
                  <a:close/>
                </a:path>
              </a:pathLst>
            </a:custGeom>
            <a:solidFill>
              <a:srgbClr val="A3DDC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/>
            </a:p>
          </p:txBody>
        </p:sp>
        <p:pic>
          <p:nvPicPr>
            <p:cNvPr id="88" name="Google Shape;88;g1ef8841bde8_2_0"/>
            <p:cNvPicPr preferRelativeResize="0"/>
            <p:nvPr/>
          </p:nvPicPr>
          <p:blipFill rotWithShape="1">
            <a:blip r:embed="rId10">
              <a:alphaModFix/>
            </a:blip>
            <a:srcRect/>
            <a:stretch/>
          </p:blipFill>
          <p:spPr>
            <a:xfrm>
              <a:off x="865631" y="5690616"/>
              <a:ext cx="4200143" cy="49987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g1ef8841bde8_2_0"/>
            <p:cNvPicPr preferRelativeResize="0"/>
            <p:nvPr/>
          </p:nvPicPr>
          <p:blipFill rotWithShape="1">
            <a:blip r:embed="rId11">
              <a:alphaModFix/>
            </a:blip>
            <a:srcRect/>
            <a:stretch/>
          </p:blipFill>
          <p:spPr>
            <a:xfrm>
              <a:off x="961643" y="6019800"/>
              <a:ext cx="4009643" cy="49987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1" name="Google Shape;91;g1ef8841bde8_2_0"/>
          <p:cNvSpPr txBox="1"/>
          <p:nvPr/>
        </p:nvSpPr>
        <p:spPr>
          <a:xfrm>
            <a:off x="849001" y="5448425"/>
            <a:ext cx="7446000" cy="4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7675" rIns="0" bIns="0" anchor="t" anchorCtr="0">
            <a:spAutoFit/>
          </a:bodyPr>
          <a:lstStyle/>
          <a:p>
            <a:pPr marL="88900" marR="0" lvl="0" indent="-7620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latin typeface="Arial"/>
                <a:ea typeface="Arial"/>
                <a:cs typeface="Arial"/>
                <a:sym typeface="Arial"/>
              </a:rPr>
              <a:t>Docente: Rosana </a:t>
            </a:r>
            <a:r>
              <a:rPr lang="en-US" sz="2400" b="1"/>
              <a:t>Cunha/ rosana@fatecba.edu.br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F4A60E5-3487-62C8-E88E-C5AB8A9100CB}"/>
              </a:ext>
            </a:extLst>
          </p:cNvPr>
          <p:cNvSpPr txBox="1"/>
          <p:nvPr/>
        </p:nvSpPr>
        <p:spPr>
          <a:xfrm>
            <a:off x="259374" y="398989"/>
            <a:ext cx="74255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spc="-10" dirty="0">
                <a:solidFill>
                  <a:srgbClr val="0000FF"/>
                </a:solidFill>
                <a:latin typeface="Bauhaus 93" panose="04030905020B02020C02" pitchFamily="82" charset="0"/>
                <a:cs typeface="Verdana"/>
              </a:rPr>
              <a:t>Gestão de </a:t>
            </a:r>
            <a:r>
              <a:rPr lang="pt-BR" sz="3200" spc="-5" dirty="0">
                <a:solidFill>
                  <a:srgbClr val="0000FF"/>
                </a:solidFill>
                <a:latin typeface="Bauhaus 93" panose="04030905020B02020C02" pitchFamily="82" charset="0"/>
                <a:cs typeface="Verdana"/>
              </a:rPr>
              <a:t>Sistemas </a:t>
            </a:r>
            <a:r>
              <a:rPr lang="pt-BR" sz="3200" spc="-840" dirty="0">
                <a:solidFill>
                  <a:srgbClr val="0000FF"/>
                </a:solidFill>
                <a:latin typeface="Bauhaus 93" panose="04030905020B02020C02" pitchFamily="82" charset="0"/>
                <a:cs typeface="Verdana"/>
              </a:rPr>
              <a:t> </a:t>
            </a:r>
            <a:r>
              <a:rPr lang="pt-BR" sz="3200" spc="-10" dirty="0">
                <a:solidFill>
                  <a:srgbClr val="0000FF"/>
                </a:solidFill>
                <a:latin typeface="Bauhaus 93" panose="04030905020B02020C02" pitchFamily="82" charset="0"/>
                <a:cs typeface="Verdana"/>
              </a:rPr>
              <a:t>de Informação</a:t>
            </a:r>
            <a:endParaRPr lang="pt-BR" sz="3200" dirty="0">
              <a:latin typeface="Bauhaus 93" panose="04030905020B02020C02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ódigo QR deste padlet">
            <a:extLst>
              <a:ext uri="{FF2B5EF4-FFF2-40B4-BE49-F238E27FC236}">
                <a16:creationId xmlns:a16="http://schemas.microsoft.com/office/drawing/2014/main" id="{51F60DE8-A4A9-5516-8028-FA75B7B79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1300" y="342900"/>
            <a:ext cx="4991100" cy="499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CC23E6DE-38D6-03AD-3D68-D7375CDD92CA}"/>
              </a:ext>
            </a:extLst>
          </p:cNvPr>
          <p:cNvSpPr txBox="1"/>
          <p:nvPr/>
        </p:nvSpPr>
        <p:spPr>
          <a:xfrm>
            <a:off x="520700" y="5147101"/>
            <a:ext cx="77343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dirty="0"/>
              <a:t>https://padlet.com/informatica222/gest-o-de-sistemas-de-informa-o-fn5z8g6viv33gq83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51</Words>
  <Application>Microsoft Office PowerPoint</Application>
  <PresentationFormat>Apresentação na tela (4:3)</PresentationFormat>
  <Paragraphs>6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Bauhaus 93</vt:lpstr>
      <vt:lpstr>Arial Narrow</vt:lpstr>
      <vt:lpstr>Arial</vt:lpstr>
      <vt:lpstr>Times New Roman</vt:lpstr>
      <vt:lpstr>Tahoma</vt:lpstr>
      <vt:lpstr>Simple Light</vt:lpstr>
      <vt:lpstr>Conceitos básicos: Dados, informação e conhecimento Sistemas.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Conceitos básicos: Dados, informação e conhecimento Sistemas.</dc:title>
  <dc:creator>.</dc:creator>
  <cp:lastModifiedBy>FATEC</cp:lastModifiedBy>
  <cp:revision>11</cp:revision>
  <dcterms:created xsi:type="dcterms:W3CDTF">2003-03-31T20:14:51Z</dcterms:created>
  <dcterms:modified xsi:type="dcterms:W3CDTF">2024-02-22T00:04:38Z</dcterms:modified>
</cp:coreProperties>
</file>