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4"/>
  </p:notesMasterIdLst>
  <p:sldIdLst>
    <p:sldId id="312" r:id="rId2"/>
    <p:sldId id="256" r:id="rId3"/>
    <p:sldId id="329" r:id="rId4"/>
    <p:sldId id="320" r:id="rId5"/>
    <p:sldId id="330" r:id="rId6"/>
    <p:sldId id="319" r:id="rId7"/>
    <p:sldId id="323" r:id="rId8"/>
    <p:sldId id="334" r:id="rId9"/>
    <p:sldId id="331" r:id="rId10"/>
    <p:sldId id="332" r:id="rId11"/>
    <p:sldId id="333" r:id="rId12"/>
    <p:sldId id="309" r:id="rId13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ato Light" panose="020F0502020204030203" pitchFamily="34" charset="0"/>
      <p:regular r:id="rId20"/>
      <p:bold r:id="rId21"/>
      <p:italic r:id="rId22"/>
      <p:boldItalic r:id="rId23"/>
    </p:embeddedFont>
    <p:embeddedFont>
      <p:font typeface="Noto Serif" panose="02020600060500020200" pitchFamily="18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Roboto Slab Light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B40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78598E-4A1E-4BD2-8D59-0E967D802BDD}">
  <a:tblStyle styleId="{0178598E-4A1E-4BD2-8D59-0E967D802B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92" autoAdjust="0"/>
  </p:normalViewPr>
  <p:slideViewPr>
    <p:cSldViewPr>
      <p:cViewPr varScale="1">
        <p:scale>
          <a:sx n="83" d="100"/>
          <a:sy n="83" d="100"/>
        </p:scale>
        <p:origin x="1026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40941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518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5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920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614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5524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17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2000"/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843558"/>
            <a:ext cx="8568952" cy="172819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sz="4800" dirty="0">
                <a:solidFill>
                  <a:srgbClr val="FF0066"/>
                </a:solidFill>
                <a:latin typeface="Roboto Slab Light" panose="020B0604020202020204" charset="0"/>
                <a:ea typeface="Roboto Slab Light" panose="020B0604020202020204" charset="0"/>
              </a:rPr>
              <a:t>Conhecendo as atividades dos núcleos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406C5A7-AFC0-B68A-127E-015F28677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822" y="1635646"/>
            <a:ext cx="3204356" cy="32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74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14863"/>
            <a:ext cx="2383131" cy="2630400"/>
          </a:xfrm>
        </p:spPr>
        <p:txBody>
          <a:bodyPr/>
          <a:lstStyle/>
          <a:p>
            <a:pPr algn="ctr"/>
            <a:r>
              <a:rPr lang="pt-BR" sz="4800" dirty="0">
                <a:solidFill>
                  <a:srgbClr val="FF0066"/>
                </a:solidFill>
              </a:rPr>
              <a:t>NUTEC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113956" y="555526"/>
            <a:ext cx="6202460" cy="3128240"/>
          </a:xfrm>
        </p:spPr>
        <p:txBody>
          <a:bodyPr/>
          <a:lstStyle/>
          <a:p>
            <a:pPr algn="just"/>
            <a:r>
              <a:rPr lang="pt-BR" sz="2000" dirty="0">
                <a:solidFill>
                  <a:srgbClr val="191E23"/>
                </a:solidFill>
                <a:effectLst/>
                <a:latin typeface="Noto Serif" panose="020206000605000202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Núcleo de Tecnologia,  também denominado pela sigla NUTEC é o órgão executivo que presta suporte pedagógico e técnico aos sistemas de informação utilizados na FATEC/BA.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35E76C7-F8D5-AA60-C8EC-4C741C2B8452}"/>
              </a:ext>
            </a:extLst>
          </p:cNvPr>
          <p:cNvSpPr txBox="1"/>
          <p:nvPr/>
        </p:nvSpPr>
        <p:spPr>
          <a:xfrm>
            <a:off x="827584" y="2425993"/>
            <a:ext cx="7560840" cy="207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400" b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Algumas funções: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Suporte e </a:t>
            </a:r>
            <a:r>
              <a:rPr lang="pt-BR" sz="1400" b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desenvolvimento de sistemas de informação utilizados dentro da FATEC;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Aquisição de novas t</a:t>
            </a:r>
            <a:r>
              <a:rPr lang="pt-BR" sz="1400" b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ecnologias de TI;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Suporte</a:t>
            </a:r>
            <a:r>
              <a:rPr lang="pt-BR" sz="1400" b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treinamento aos usuários da FATEC;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333333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Esclarecimento de dúvidas ao público em geral sobre os sistemas da nossa IES.</a:t>
            </a:r>
            <a:endParaRPr lang="pt-B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05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B53A31D-EA90-8418-3D03-774748C4609E}"/>
              </a:ext>
            </a:extLst>
          </p:cNvPr>
          <p:cNvSpPr txBox="1"/>
          <p:nvPr/>
        </p:nvSpPr>
        <p:spPr>
          <a:xfrm>
            <a:off x="971600" y="3160422"/>
            <a:ext cx="4767472" cy="1284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b="1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Segunda das 14h30 as 18h30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b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Terça das 14h30 as 18h30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b="1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Quarta das 18h as 20h</a:t>
            </a:r>
            <a:endParaRPr lang="pt-BR" sz="1800" b="1" dirty="0">
              <a:solidFill>
                <a:srgbClr val="333333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F07FBA0-DA29-FFE0-E724-59257A4DC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419622"/>
            <a:ext cx="2344500" cy="156363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9F81768-B9D1-9F9B-5315-5F985D70C848}"/>
              </a:ext>
            </a:extLst>
          </p:cNvPr>
          <p:cNvSpPr txBox="1"/>
          <p:nvPr/>
        </p:nvSpPr>
        <p:spPr>
          <a:xfrm>
            <a:off x="5580112" y="3100567"/>
            <a:ext cx="3276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rgbClr val="191E23"/>
                </a:solidFill>
                <a:effectLst/>
                <a:latin typeface="Noto Serif" panose="020206000605000202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Coordenadora do Núcleo</a:t>
            </a:r>
          </a:p>
          <a:p>
            <a:pPr algn="ctr"/>
            <a:r>
              <a:rPr lang="pt-BR" sz="1600" dirty="0">
                <a:solidFill>
                  <a:srgbClr val="191E23"/>
                </a:solidFill>
                <a:latin typeface="Noto Serif" panose="02020600060500020200" pitchFamily="18" charset="0"/>
                <a:cs typeface="Times New Roman" panose="02020603050405020304" pitchFamily="18" charset="0"/>
              </a:rPr>
              <a:t>Rosana Barbosa</a:t>
            </a:r>
            <a:endParaRPr lang="pt-BR" sz="16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640F0C7-EE26-490C-5C6D-AEF5FE89B758}"/>
              </a:ext>
            </a:extLst>
          </p:cNvPr>
          <p:cNvSpPr/>
          <p:nvPr/>
        </p:nvSpPr>
        <p:spPr>
          <a:xfrm>
            <a:off x="332098" y="1409103"/>
            <a:ext cx="4301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HORÁRIOS</a:t>
            </a:r>
          </a:p>
        </p:txBody>
      </p:sp>
    </p:spTree>
    <p:extLst>
      <p:ext uri="{BB962C8B-B14F-4D97-AF65-F5344CB8AC3E}">
        <p14:creationId xmlns:p14="http://schemas.microsoft.com/office/powerpoint/2010/main" val="2102577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2771800" y="1131590"/>
            <a:ext cx="5346183" cy="3188860"/>
          </a:xfrm>
        </p:spPr>
        <p:txBody>
          <a:bodyPr/>
          <a:lstStyle/>
          <a:p>
            <a:pPr algn="ctr"/>
            <a:r>
              <a:rPr lang="pt-BR" sz="6000" dirty="0">
                <a:solidFill>
                  <a:schemeClr val="tx1"/>
                </a:solidFill>
              </a:rPr>
              <a:t>Para inovar precisamos conhecer!</a:t>
            </a:r>
          </a:p>
        </p:txBody>
      </p:sp>
    </p:spTree>
    <p:extLst>
      <p:ext uri="{BB962C8B-B14F-4D97-AF65-F5344CB8AC3E}">
        <p14:creationId xmlns:p14="http://schemas.microsoft.com/office/powerpoint/2010/main" val="4040234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231739" y="843558"/>
            <a:ext cx="4680521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FF0000"/>
                </a:solidFill>
              </a:rPr>
              <a:t>APRESENTAÇÃO DO NÚCLEO DE PSICOPEDAGOGIA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057226" y="3602693"/>
            <a:ext cx="30295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pt-BR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Ma.Taiane</a:t>
            </a:r>
            <a:r>
              <a:rPr lang="pt-BR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Mota</a:t>
            </a:r>
            <a:endParaRPr lang="pt-BR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D22627C-D8E7-F5D4-115B-00178CC14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3834140"/>
            <a:ext cx="1476164" cy="14761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Possui graduação em Psicologia (2013), graduação em Letras Vernáculas (2014), pós-graduação em Psicodrama pela </a:t>
            </a:r>
            <a:r>
              <a:rPr lang="pt-BR" dirty="0" err="1">
                <a:solidFill>
                  <a:schemeClr val="tx1"/>
                </a:solidFill>
              </a:rPr>
              <a:t>Profint</a:t>
            </a:r>
            <a:r>
              <a:rPr lang="pt-BR" dirty="0">
                <a:solidFill>
                  <a:schemeClr val="tx1"/>
                </a:solidFill>
              </a:rPr>
              <a:t>/Escola </a:t>
            </a:r>
            <a:r>
              <a:rPr lang="pt-BR" dirty="0" err="1">
                <a:solidFill>
                  <a:schemeClr val="tx1"/>
                </a:solidFill>
              </a:rPr>
              <a:t>Bahiana</a:t>
            </a:r>
            <a:r>
              <a:rPr lang="pt-BR" dirty="0">
                <a:solidFill>
                  <a:schemeClr val="tx1"/>
                </a:solidFill>
              </a:rPr>
              <a:t> de Medicina e Saúde Pública, pós-graduanda em Terapia Cognitiva Comportamental e mestrado em Crítica Cultural pela Universidade do Estado da Bahia (2017).</a:t>
            </a:r>
          </a:p>
        </p:txBody>
      </p:sp>
      <p:pic>
        <p:nvPicPr>
          <p:cNvPr id="2050" name="Picture 2" descr="C:\Users\User\Pictures\TAIANE MO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915566"/>
            <a:ext cx="1835696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556" y="418063"/>
            <a:ext cx="2383131" cy="2630400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FF0066"/>
                </a:solidFill>
              </a:rPr>
              <a:t>Núcleo de atendimento Psicopedagógico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113956" y="555526"/>
            <a:ext cx="6202460" cy="3128240"/>
          </a:xfrm>
        </p:spPr>
        <p:txBody>
          <a:bodyPr/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Promove e qualifica a </a:t>
            </a:r>
            <a:r>
              <a:rPr lang="pt-BR" sz="2000" b="1" dirty="0">
                <a:solidFill>
                  <a:schemeClr val="tx1"/>
                </a:solidFill>
              </a:rPr>
              <a:t>intervenção institucional </a:t>
            </a:r>
            <a:r>
              <a:rPr lang="pt-BR" sz="2000" dirty="0">
                <a:solidFill>
                  <a:schemeClr val="tx1"/>
                </a:solidFill>
              </a:rPr>
              <a:t>no</a:t>
            </a:r>
            <a:r>
              <a:rPr lang="pt-BR" sz="2000" b="1" dirty="0">
                <a:solidFill>
                  <a:schemeClr val="tx1"/>
                </a:solidFill>
              </a:rPr>
              <a:t> acolhimento, atendimento </a:t>
            </a:r>
            <a:r>
              <a:rPr lang="pt-BR" sz="2000" dirty="0">
                <a:solidFill>
                  <a:schemeClr val="tx1"/>
                </a:solidFill>
              </a:rPr>
              <a:t>e </a:t>
            </a:r>
            <a:r>
              <a:rPr lang="pt-BR" sz="2000" b="1" dirty="0">
                <a:solidFill>
                  <a:schemeClr val="tx1"/>
                </a:solidFill>
              </a:rPr>
              <a:t>identificação </a:t>
            </a:r>
            <a:r>
              <a:rPr lang="pt-BR" sz="2000" dirty="0">
                <a:solidFill>
                  <a:schemeClr val="tx1"/>
                </a:solidFill>
              </a:rPr>
              <a:t>de problemas relacionados à</a:t>
            </a:r>
            <a:r>
              <a:rPr lang="pt-BR" sz="2000" b="1" dirty="0">
                <a:solidFill>
                  <a:schemeClr val="tx1"/>
                </a:solidFill>
              </a:rPr>
              <a:t> dificuldades e necessidades psicossociais, didático pedagógicas </a:t>
            </a:r>
            <a:r>
              <a:rPr lang="pt-BR" sz="2000" dirty="0">
                <a:solidFill>
                  <a:schemeClr val="tx1"/>
                </a:solidFill>
              </a:rPr>
              <a:t>e de </a:t>
            </a:r>
            <a:r>
              <a:rPr lang="pt-BR" sz="2000" b="1" dirty="0">
                <a:solidFill>
                  <a:schemeClr val="tx1"/>
                </a:solidFill>
              </a:rPr>
              <a:t>bem estar comunidade acadêmica;</a:t>
            </a:r>
          </a:p>
          <a:p>
            <a:pPr algn="just"/>
            <a:endParaRPr lang="pt-BR" sz="2000" b="1" dirty="0">
              <a:solidFill>
                <a:schemeClr val="tx1"/>
              </a:solidFill>
            </a:endParaRP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Promover uma formação com qualidade através de </a:t>
            </a:r>
            <a:r>
              <a:rPr lang="pt-BR" sz="2000" b="1" dirty="0">
                <a:solidFill>
                  <a:schemeClr val="tx1"/>
                </a:solidFill>
              </a:rPr>
              <a:t>ações </a:t>
            </a:r>
            <a:r>
              <a:rPr lang="pt-BR" sz="2000" b="1" dirty="0" err="1">
                <a:solidFill>
                  <a:schemeClr val="tx1"/>
                </a:solidFill>
              </a:rPr>
              <a:t>psicossocioeducativas</a:t>
            </a:r>
            <a:r>
              <a:rPr lang="pt-BR" sz="2000" b="1" dirty="0">
                <a:solidFill>
                  <a:schemeClr val="tx1"/>
                </a:solidFill>
              </a:rPr>
              <a:t> ;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Oferecer desenvolvimento pessoal, social e acadêmico.</a:t>
            </a:r>
          </a:p>
          <a:p>
            <a:endParaRPr lang="pt-BR" sz="20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95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231739" y="843558"/>
            <a:ext cx="4680521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600" dirty="0">
                <a:solidFill>
                  <a:srgbClr val="FF0000"/>
                </a:solidFill>
              </a:rPr>
              <a:t>CAE</a:t>
            </a:r>
            <a:endParaRPr sz="9600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03848" y="3291830"/>
            <a:ext cx="30295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Uesliane</a:t>
            </a:r>
            <a:r>
              <a:rPr lang="pt-BR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3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Nirlei</a:t>
            </a:r>
            <a:r>
              <a:rPr lang="pt-BR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pt-BR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AA3F6DE-9AAC-8E76-D0C0-CE4796B42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3834140"/>
            <a:ext cx="1476164" cy="14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7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2"/>
          <p:cNvSpPr txBox="1">
            <a:spLocks noGrp="1"/>
          </p:cNvSpPr>
          <p:nvPr>
            <p:ph type="title"/>
          </p:nvPr>
        </p:nvSpPr>
        <p:spPr>
          <a:xfrm>
            <a:off x="3203848" y="1"/>
            <a:ext cx="4968552" cy="15636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BR" sz="3200" dirty="0">
                <a:solidFill>
                  <a:srgbClr val="FF0066"/>
                </a:solidFill>
              </a:rPr>
              <a:t>O que é a </a:t>
            </a:r>
            <a:r>
              <a:rPr lang="pt-BR" sz="8800" dirty="0">
                <a:solidFill>
                  <a:srgbClr val="FF0066"/>
                </a:solidFill>
              </a:rPr>
              <a:t>CAE</a:t>
            </a:r>
            <a:r>
              <a:rPr lang="pt-BR" sz="3200" dirty="0">
                <a:solidFill>
                  <a:srgbClr val="FF0066"/>
                </a:solidFill>
              </a:rPr>
              <a:t>?</a:t>
            </a:r>
            <a:endParaRPr sz="3200" dirty="0">
              <a:solidFill>
                <a:srgbClr val="FF0066"/>
              </a:solidFill>
            </a:endParaRPr>
          </a:p>
        </p:txBody>
      </p:sp>
      <p:sp>
        <p:nvSpPr>
          <p:cNvPr id="453" name="Google Shape;453;p2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2433060" y="1568038"/>
            <a:ext cx="5922211" cy="3120300"/>
          </a:xfrm>
        </p:spPr>
        <p:txBody>
          <a:bodyPr/>
          <a:lstStyle/>
          <a:p>
            <a:pPr algn="just"/>
            <a:r>
              <a:rPr lang="pt-BR" sz="2800" b="1" dirty="0"/>
              <a:t>Tem por missão acolher o aluno em suas expectativas e necessidades psicossociais, socioeconômicas, de integração, de convivência e de sociabilidade.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952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2"/>
          <p:cNvSpPr txBox="1">
            <a:spLocks noGrp="1"/>
          </p:cNvSpPr>
          <p:nvPr>
            <p:ph type="title"/>
          </p:nvPr>
        </p:nvSpPr>
        <p:spPr>
          <a:xfrm>
            <a:off x="179513" y="627534"/>
            <a:ext cx="2106562" cy="25623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BR" sz="3200" dirty="0">
                <a:solidFill>
                  <a:srgbClr val="FF0066"/>
                </a:solidFill>
              </a:rPr>
              <a:t>O que é a CAE?</a:t>
            </a:r>
            <a:endParaRPr sz="3200" dirty="0">
              <a:solidFill>
                <a:srgbClr val="FF0066"/>
              </a:solidFill>
            </a:endParaRPr>
          </a:p>
        </p:txBody>
      </p:sp>
      <p:sp>
        <p:nvSpPr>
          <p:cNvPr id="453" name="Google Shape;453;p2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48" name="Imagem 47"/>
          <p:cNvPicPr/>
          <p:nvPr/>
        </p:nvPicPr>
        <p:blipFill rotWithShape="1">
          <a:blip r:embed="rId3"/>
          <a:srcRect l="15101" t="312" r="17450" b="4624"/>
          <a:stretch/>
        </p:blipFill>
        <p:spPr bwMode="auto">
          <a:xfrm>
            <a:off x="-130472" y="0"/>
            <a:ext cx="9274472" cy="5143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676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231739" y="843558"/>
            <a:ext cx="4680521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600" dirty="0">
                <a:solidFill>
                  <a:schemeClr val="accent5">
                    <a:lumMod val="50000"/>
                  </a:schemeClr>
                </a:solidFill>
              </a:rPr>
              <a:t>NUPPE</a:t>
            </a:r>
            <a:endParaRPr sz="9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057226" y="3075806"/>
            <a:ext cx="30295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cap="none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Elbênia</a:t>
            </a:r>
            <a:r>
              <a:rPr lang="pt-BR" sz="2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Silva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AA3F6DE-9AAC-8E76-D0C0-CE4796B42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3834140"/>
            <a:ext cx="1476164" cy="14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93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231739" y="843558"/>
            <a:ext cx="4680521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600" dirty="0">
                <a:solidFill>
                  <a:schemeClr val="accent5">
                    <a:lumMod val="50000"/>
                  </a:schemeClr>
                </a:solidFill>
              </a:rPr>
              <a:t>NUTEC</a:t>
            </a:r>
            <a:endParaRPr sz="9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057226" y="3075806"/>
            <a:ext cx="30295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Rosana Barbosa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AA3F6DE-9AAC-8E76-D0C0-CE4796B42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3834140"/>
            <a:ext cx="1476164" cy="14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48692"/>
      </p:ext>
    </p:extLst>
  </p:cSld>
  <p:clrMapOvr>
    <a:masterClrMapping/>
  </p:clrMapOvr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2614</TotalTime>
  <Words>266</Words>
  <Application>Microsoft Office PowerPoint</Application>
  <PresentationFormat>Apresentação na tela (16:9)</PresentationFormat>
  <Paragraphs>39</Paragraphs>
  <Slides>12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Open Sans</vt:lpstr>
      <vt:lpstr>Lato Light</vt:lpstr>
      <vt:lpstr>Arial</vt:lpstr>
      <vt:lpstr>Roboto Slab Light</vt:lpstr>
      <vt:lpstr>Noto Serif</vt:lpstr>
      <vt:lpstr>Arial Black</vt:lpstr>
      <vt:lpstr>Calibri</vt:lpstr>
      <vt:lpstr>Kent template</vt:lpstr>
      <vt:lpstr>Conhecendo as atividades dos núcleos</vt:lpstr>
      <vt:lpstr>APRESENTAÇÃO DO NÚCLEO DE PSICOPEDAGOGIA</vt:lpstr>
      <vt:lpstr>Apresentação do PowerPoint</vt:lpstr>
      <vt:lpstr>Núcleo de atendimento Psicopedagógico</vt:lpstr>
      <vt:lpstr>CAE</vt:lpstr>
      <vt:lpstr>O que é a CAE?</vt:lpstr>
      <vt:lpstr>O que é a CAE?</vt:lpstr>
      <vt:lpstr>NUPPE</vt:lpstr>
      <vt:lpstr>NUTEC</vt:lpstr>
      <vt:lpstr>NUTEC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joao fiscina</dc:creator>
  <cp:lastModifiedBy>FATEC</cp:lastModifiedBy>
  <cp:revision>87</cp:revision>
  <dcterms:modified xsi:type="dcterms:W3CDTF">2022-08-29T20:12:59Z</dcterms:modified>
</cp:coreProperties>
</file>