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78" r:id="rId4"/>
    <p:sldId id="279" r:id="rId5"/>
    <p:sldId id="280" r:id="rId6"/>
    <p:sldId id="282" r:id="rId7"/>
    <p:sldId id="283" r:id="rId8"/>
    <p:sldId id="284" r:id="rId9"/>
    <p:sldId id="285" r:id="rId10"/>
  </p:sldIdLst>
  <p:sldSz cx="14630400" cy="8229600"/>
  <p:notesSz cx="8229600" cy="14630400"/>
  <p:embeddedFontLst>
    <p:embeddedFont>
      <p:font typeface="Aptos Narrow" panose="020B0004020202020204" pitchFamily="34" charset="0"/>
      <p:regular r:id="rId12"/>
      <p:bold r:id="rId13"/>
      <p:italic r:id="rId14"/>
      <p:boldItalic r:id="rId15"/>
    </p:embeddedFont>
    <p:embeddedFont>
      <p:font typeface="Kanit Light" panose="020B0604020202020204" charset="-34"/>
      <p:regular r:id="rId1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50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DD626A86-4A6C-280E-3B5C-46C1371D580A}"/>
              </a:ext>
            </a:extLst>
          </p:cNvPr>
          <p:cNvSpPr/>
          <p:nvPr/>
        </p:nvSpPr>
        <p:spPr>
          <a:xfrm>
            <a:off x="6686101" y="1175492"/>
            <a:ext cx="7535684" cy="1748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pt-BR" sz="5200" b="1" noProof="0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Cronograma de Atividade</a:t>
            </a:r>
          </a:p>
          <a:p>
            <a:pPr algn="ctr"/>
            <a:r>
              <a:rPr lang="pt-BR" sz="5200" b="1" noProof="0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Segundo Semestre 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7F131B72-E862-9DCB-A7AC-D10BE12CDEE2}"/>
              </a:ext>
            </a:extLst>
          </p:cNvPr>
          <p:cNvSpPr/>
          <p:nvPr/>
        </p:nvSpPr>
        <p:spPr>
          <a:xfrm>
            <a:off x="7002632" y="4788691"/>
            <a:ext cx="7415927" cy="12014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pt-BR" sz="3600" b="1" noProof="0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Componente Curricular: 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Fundamentos da Educação Infantil</a:t>
            </a:r>
            <a:endParaRPr lang="pt-BR" sz="3600" b="1" noProof="0" dirty="0">
              <a:solidFill>
                <a:schemeClr val="accent5">
                  <a:lumMod val="50000"/>
                </a:schemeClr>
              </a:solidFill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Educação Infantil. Um projeto além da escola. - colegioequipe">
            <a:extLst>
              <a:ext uri="{FF2B5EF4-FFF2-40B4-BE49-F238E27FC236}">
                <a16:creationId xmlns:a16="http://schemas.microsoft.com/office/drawing/2014/main" id="{E622EFA5-B0D1-6A75-7A74-653936B8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" y="11575"/>
            <a:ext cx="6716631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3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07814FBF-7744-AD87-A1CD-07BA6CE1B539}"/>
              </a:ext>
            </a:extLst>
          </p:cNvPr>
          <p:cNvSpPr/>
          <p:nvPr/>
        </p:nvSpPr>
        <p:spPr>
          <a:xfrm>
            <a:off x="5197033" y="711013"/>
            <a:ext cx="8506584" cy="1182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06 -  Dinâmica de apresentação e apresentação do cronograma.</a:t>
            </a: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A39040E6-1925-201B-12A2-6C9BD14ED104}"/>
              </a:ext>
            </a:extLst>
          </p:cNvPr>
          <p:cNvSpPr/>
          <p:nvPr/>
        </p:nvSpPr>
        <p:spPr>
          <a:xfrm>
            <a:off x="5197033" y="2708222"/>
            <a:ext cx="8506584" cy="651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13 - Texto: O Brincar na Educação Infantil.</a:t>
            </a: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7B9A4053-E762-B726-9562-795409C0AADB}"/>
              </a:ext>
            </a:extLst>
          </p:cNvPr>
          <p:cNvSpPr/>
          <p:nvPr/>
        </p:nvSpPr>
        <p:spPr>
          <a:xfrm>
            <a:off x="5197033" y="4036151"/>
            <a:ext cx="8515628" cy="14315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20 - Texto: Desafios e perspectivas da coordenação pedagógica na aproximação entre família e escola.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F90075FF-1ED1-5ABB-95F2-6ED5765CCE92}"/>
              </a:ext>
            </a:extLst>
          </p:cNvPr>
          <p:cNvSpPr/>
          <p:nvPr/>
        </p:nvSpPr>
        <p:spPr>
          <a:xfrm>
            <a:off x="5197033" y="6427799"/>
            <a:ext cx="8515628" cy="6559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27 - Orientação para o seminário.</a:t>
            </a:r>
          </a:p>
        </p:txBody>
      </p:sp>
      <p:pic>
        <p:nvPicPr>
          <p:cNvPr id="1026" name="Picture 2" descr="70 ideias de Agosto | bem vindo agosto, seja bem vindo agosto, agosto meu  mes">
            <a:extLst>
              <a:ext uri="{FF2B5EF4-FFF2-40B4-BE49-F238E27FC236}">
                <a16:creationId xmlns:a16="http://schemas.microsoft.com/office/drawing/2014/main" id="{526D76F7-3B18-D675-4D18-615BB0FC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15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7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A7B36-1A9D-8FFD-0B04-3AC0DAB3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A8E6927F-823D-CA31-EB1B-6B517C850DC8}"/>
              </a:ext>
            </a:extLst>
          </p:cNvPr>
          <p:cNvSpPr/>
          <p:nvPr/>
        </p:nvSpPr>
        <p:spPr>
          <a:xfrm>
            <a:off x="5159778" y="774806"/>
            <a:ext cx="8552883" cy="1033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03 - Apresentação do seminário individual.</a:t>
            </a: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8AC159B1-8134-38B7-EEC1-24D94F48D49D}"/>
              </a:ext>
            </a:extLst>
          </p:cNvPr>
          <p:cNvSpPr/>
          <p:nvPr/>
        </p:nvSpPr>
        <p:spPr>
          <a:xfrm>
            <a:off x="5159778" y="2910825"/>
            <a:ext cx="8552883" cy="1033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10 - Texto: O impacto da tecnologia no desenvolvimento infantil.</a:t>
            </a: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91156889-D53D-B9E3-0EF9-DBDED890E97E}"/>
              </a:ext>
            </a:extLst>
          </p:cNvPr>
          <p:cNvSpPr/>
          <p:nvPr/>
        </p:nvSpPr>
        <p:spPr>
          <a:xfrm>
            <a:off x="5150734" y="4981476"/>
            <a:ext cx="8552883" cy="685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17 - Texto: Orientação para o seminário.</a:t>
            </a:r>
          </a:p>
        </p:txBody>
      </p:sp>
      <p:pic>
        <p:nvPicPr>
          <p:cNvPr id="2052" name="Picture 4" descr="Mensagens de Bem-vindo Setembro - Grátis em Seu Post☯️ Mergulhe nos  resultados do jogo do bicho nordestino">
            <a:extLst>
              <a:ext uri="{FF2B5EF4-FFF2-40B4-BE49-F238E27FC236}">
                <a16:creationId xmlns:a16="http://schemas.microsoft.com/office/drawing/2014/main" id="{6AC508E0-3B5B-A024-FFCD-290F945F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15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31490EED-82CE-1C1B-F200-4970068CF3D6}"/>
              </a:ext>
            </a:extLst>
          </p:cNvPr>
          <p:cNvSpPr/>
          <p:nvPr/>
        </p:nvSpPr>
        <p:spPr>
          <a:xfrm>
            <a:off x="5159778" y="6463873"/>
            <a:ext cx="8552883" cy="936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24 - Apresentação do seminário individual.</a:t>
            </a:r>
          </a:p>
        </p:txBody>
      </p:sp>
    </p:spTree>
    <p:extLst>
      <p:ext uri="{BB962C8B-B14F-4D97-AF65-F5344CB8AC3E}">
        <p14:creationId xmlns:p14="http://schemas.microsoft.com/office/powerpoint/2010/main" val="139554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621DE-70CE-0D11-D290-D2191C354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>
            <a:extLst>
              <a:ext uri="{FF2B5EF4-FFF2-40B4-BE49-F238E27FC236}">
                <a16:creationId xmlns:a16="http://schemas.microsoft.com/office/drawing/2014/main" id="{41E7596F-03B2-8A2A-334A-42E81D6756D8}"/>
              </a:ext>
            </a:extLst>
          </p:cNvPr>
          <p:cNvSpPr/>
          <p:nvPr/>
        </p:nvSpPr>
        <p:spPr>
          <a:xfrm>
            <a:off x="5159778" y="3452981"/>
            <a:ext cx="8552883" cy="517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Dia 01 - Prova</a:t>
            </a:r>
          </a:p>
        </p:txBody>
      </p:sp>
      <p:pic>
        <p:nvPicPr>
          <p:cNvPr id="3076" name="Picture 4" descr="Mês De Outubro Bem Vindo">
            <a:extLst>
              <a:ext uri="{FF2B5EF4-FFF2-40B4-BE49-F238E27FC236}">
                <a16:creationId xmlns:a16="http://schemas.microsoft.com/office/drawing/2014/main" id="{99B5C277-7787-E853-BCDA-0963C2AA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" y="13727"/>
            <a:ext cx="4661187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4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3AB15BCC-8CF9-3080-D48A-68B60FBA05BA}"/>
              </a:ext>
            </a:extLst>
          </p:cNvPr>
          <p:cNvSpPr/>
          <p:nvPr/>
        </p:nvSpPr>
        <p:spPr>
          <a:xfrm>
            <a:off x="453434" y="627905"/>
            <a:ext cx="7535684" cy="940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pt-BR" sz="5200" b="1" noProof="0" dirty="0">
                <a:solidFill>
                  <a:srgbClr val="272D45"/>
                </a:solidFill>
                <a:latin typeface="Kanit Light" pitchFamily="34" charset="0"/>
                <a:cs typeface="Kanit Light" pitchFamily="34" charset="-120"/>
              </a:rPr>
              <a:t>Temas para Seminário: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7657FF7-9D45-4DC1-D9E5-93B415E76EEB}"/>
              </a:ext>
            </a:extLst>
          </p:cNvPr>
          <p:cNvSpPr/>
          <p:nvPr/>
        </p:nvSpPr>
        <p:spPr>
          <a:xfrm>
            <a:off x="573192" y="2351453"/>
            <a:ext cx="7415927" cy="2371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400" dirty="0">
                <a:latin typeface="Aptos Narrow" panose="020B0004020202020204" pitchFamily="34" charset="0"/>
                <a:cs typeface="Times New Roman" panose="02020603050405020304" pitchFamily="18" charset="0"/>
              </a:rPr>
              <a:t>A disciplina Fundamentos da Educação Infantil explora os principais conceitos e teorias sobre a educação de crianças de 0 a 5 anos, abordando temas como infância, direitos da criança e fundamentos pedagógicos. Escolher um tema para o seminário é uma oportunidade de aplicar conhecimentos e enriquecer o debate sobre a prática educativa.</a:t>
            </a: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8DE1CBE4-1412-3813-9752-BC620E751E14}"/>
              </a:ext>
            </a:extLst>
          </p:cNvPr>
          <p:cNvSpPr/>
          <p:nvPr/>
        </p:nvSpPr>
        <p:spPr>
          <a:xfrm>
            <a:off x="573192" y="5530099"/>
            <a:ext cx="7415927" cy="1327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400" noProof="0" dirty="0">
                <a:latin typeface="Aptos Narrow" panose="020B0004020202020204" pitchFamily="34" charset="0"/>
                <a:cs typeface="Times New Roman" panose="02020603050405020304" pitchFamily="18" charset="0"/>
              </a:rPr>
              <a:t>Nesse contexto, o seminário será individual, com cada aluno responsável por uma apresentação de 30 minutos. Os seguintes temas são propostos:</a:t>
            </a:r>
          </a:p>
        </p:txBody>
      </p:sp>
      <p:pic>
        <p:nvPicPr>
          <p:cNvPr id="6146" name="Picture 2" descr="METODOLOGIA PARA TER SUCESSO!!: 15• Seminários: conceito, finalidades e  como fazer?">
            <a:extLst>
              <a:ext uri="{FF2B5EF4-FFF2-40B4-BE49-F238E27FC236}">
                <a16:creationId xmlns:a16="http://schemas.microsoft.com/office/drawing/2014/main" id="{B8C7DB29-B0E3-20E5-7DBC-95CDE09F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75" y="-11573"/>
            <a:ext cx="6362663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0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3671E840-6424-FE64-B425-12A59B0CD676}"/>
              </a:ext>
            </a:extLst>
          </p:cNvPr>
          <p:cNvSpPr/>
          <p:nvPr/>
        </p:nvSpPr>
        <p:spPr>
          <a:xfrm>
            <a:off x="6630799" y="571738"/>
            <a:ext cx="7688580" cy="1006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Sugestões de temas para o seminário do dia 03.09.2025 (Individual)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6FDEA9F-2FB0-54A3-1532-81513361C556}"/>
              </a:ext>
            </a:extLst>
          </p:cNvPr>
          <p:cNvSpPr/>
          <p:nvPr/>
        </p:nvSpPr>
        <p:spPr>
          <a:xfrm>
            <a:off x="6582013" y="1937353"/>
            <a:ext cx="7257574" cy="426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1. O legado de Paulo Freire na educação infantil.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A14B6BFC-8DFE-27E4-7264-D98A3215457C}"/>
              </a:ext>
            </a:extLst>
          </p:cNvPr>
          <p:cNvSpPr/>
          <p:nvPr/>
        </p:nvSpPr>
        <p:spPr>
          <a:xfrm>
            <a:off x="6582013" y="2951240"/>
            <a:ext cx="7257574" cy="426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2. O brincar na perspectiva de Vygotsky.</a:t>
            </a: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FE87B150-750B-57BC-7980-09A979C6514C}"/>
              </a:ext>
            </a:extLst>
          </p:cNvPr>
          <p:cNvSpPr/>
          <p:nvPr/>
        </p:nvSpPr>
        <p:spPr>
          <a:xfrm>
            <a:off x="6582013" y="4051090"/>
            <a:ext cx="7257574" cy="816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3. A pedagogia da escuta e a abordagem de Loris </a:t>
            </a:r>
            <a:r>
              <a:rPr lang="pt-BR" sz="2800" dirty="0" err="1">
                <a:latin typeface="Aptos Narrow" panose="020B0004020202020204" pitchFamily="34" charset="0"/>
                <a:cs typeface="Times New Roman" panose="02020603050405020304" pitchFamily="18" charset="0"/>
              </a:rPr>
              <a:t>Malaguzzi</a:t>
            </a: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 (Reggio </a:t>
            </a:r>
            <a:r>
              <a:rPr lang="pt-BR" sz="2800" dirty="0" err="1">
                <a:latin typeface="Aptos Narrow" panose="020B0004020202020204" pitchFamily="34" charset="0"/>
                <a:cs typeface="Times New Roman" panose="02020603050405020304" pitchFamily="18" charset="0"/>
              </a:rPr>
              <a:t>Emilia</a:t>
            </a: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0AD066F2-C7AB-B0DE-EA3F-C184DE757ADA}"/>
              </a:ext>
            </a:extLst>
          </p:cNvPr>
          <p:cNvSpPr/>
          <p:nvPr/>
        </p:nvSpPr>
        <p:spPr>
          <a:xfrm>
            <a:off x="6582013" y="5473968"/>
            <a:ext cx="7257574" cy="903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4. Contribuições de Jean Piaget para a organização do espaço e do tempo na educação.</a:t>
            </a: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3967F5B4-E25E-747D-F3BB-8067A78DA51A}"/>
              </a:ext>
            </a:extLst>
          </p:cNvPr>
          <p:cNvSpPr/>
          <p:nvPr/>
        </p:nvSpPr>
        <p:spPr>
          <a:xfrm>
            <a:off x="6582013" y="6839150"/>
            <a:ext cx="7105174" cy="704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 5. A BNCC e os direitos de aprendizagem na prática</a:t>
            </a:r>
          </a:p>
        </p:txBody>
      </p:sp>
      <p:pic>
        <p:nvPicPr>
          <p:cNvPr id="2052" name="Picture 4" descr="Educação Infantil: entenda o que é, qual a importância e conheça soluções  tecnológicas - MOVPLAN">
            <a:extLst>
              <a:ext uri="{FF2B5EF4-FFF2-40B4-BE49-F238E27FC236}">
                <a16:creationId xmlns:a16="http://schemas.microsoft.com/office/drawing/2014/main" id="{2A410329-D48C-C0E6-84D9-338F97FC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1823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5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81024-A51E-6585-7758-D7C717BED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01223B8-63DE-1E28-B807-CF829B91D931}"/>
              </a:ext>
            </a:extLst>
          </p:cNvPr>
          <p:cNvSpPr/>
          <p:nvPr/>
        </p:nvSpPr>
        <p:spPr>
          <a:xfrm>
            <a:off x="6481823" y="576316"/>
            <a:ext cx="7688580" cy="1006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Sugestões de temas para o seminário do dia 03.09.2025 (Individual)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165C28C-25D1-FBF7-246F-0C38DD4E7208}"/>
              </a:ext>
            </a:extLst>
          </p:cNvPr>
          <p:cNvSpPr/>
          <p:nvPr/>
        </p:nvSpPr>
        <p:spPr>
          <a:xfrm>
            <a:off x="6582013" y="2122553"/>
            <a:ext cx="7257574" cy="397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6. Inclusão na educação infantil: da teoria à ação.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AC4C32FA-5971-B3A5-BF35-39B3509F9BBD}"/>
              </a:ext>
            </a:extLst>
          </p:cNvPr>
          <p:cNvSpPr/>
          <p:nvPr/>
        </p:nvSpPr>
        <p:spPr>
          <a:xfrm>
            <a:off x="6582013" y="3093775"/>
            <a:ext cx="7257574" cy="547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7. Tecnologia e primeira infância.</a:t>
            </a: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1ED94B7D-3E08-36FF-5E78-554193C8A286}"/>
              </a:ext>
            </a:extLst>
          </p:cNvPr>
          <p:cNvSpPr/>
          <p:nvPr/>
        </p:nvSpPr>
        <p:spPr>
          <a:xfrm>
            <a:off x="6582013" y="4316616"/>
            <a:ext cx="7257574" cy="547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8. O corpo e o movimento na educação infantil. </a:t>
            </a: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39A00A28-5BF8-1B69-8D95-A1C76F237FD1}"/>
              </a:ext>
            </a:extLst>
          </p:cNvPr>
          <p:cNvSpPr/>
          <p:nvPr/>
        </p:nvSpPr>
        <p:spPr>
          <a:xfrm>
            <a:off x="6582013" y="5485546"/>
            <a:ext cx="7257574" cy="426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9. A dimensão afetiva na relação professor-criança.</a:t>
            </a: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21B203B3-4CA7-79B1-AFC5-F0E7FCF06E3D}"/>
              </a:ext>
            </a:extLst>
          </p:cNvPr>
          <p:cNvSpPr/>
          <p:nvPr/>
        </p:nvSpPr>
        <p:spPr>
          <a:xfrm>
            <a:off x="6582013" y="6671038"/>
            <a:ext cx="7257574" cy="704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10. Educação ambiental e sustentabilidade na primeira infância</a:t>
            </a:r>
          </a:p>
        </p:txBody>
      </p:sp>
      <p:pic>
        <p:nvPicPr>
          <p:cNvPr id="3076" name="Picture 4" descr="CORPO, GESTO E MOVIMENTOS">
            <a:extLst>
              <a:ext uri="{FF2B5EF4-FFF2-40B4-BE49-F238E27FC236}">
                <a16:creationId xmlns:a16="http://schemas.microsoft.com/office/drawing/2014/main" id="{EF8C3EC9-4318-7C46-AF27-DA8C131D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1352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1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80BF7-1E22-3085-2D5C-2FF8F1045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D708056D-D509-2E28-5B78-D260191D4EE5}"/>
              </a:ext>
            </a:extLst>
          </p:cNvPr>
          <p:cNvSpPr/>
          <p:nvPr/>
        </p:nvSpPr>
        <p:spPr>
          <a:xfrm>
            <a:off x="345746" y="571738"/>
            <a:ext cx="7688580" cy="1006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Sugestões de temas para o seminário do dia 24.09.2025 (Individual)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233AB29-27D7-9021-D99B-6689A193A1FA}"/>
              </a:ext>
            </a:extLst>
          </p:cNvPr>
          <p:cNvSpPr/>
          <p:nvPr/>
        </p:nvSpPr>
        <p:spPr>
          <a:xfrm>
            <a:off x="561249" y="1973219"/>
            <a:ext cx="7257574" cy="748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1. 1.	A construção histórica e social da infância.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48DFA130-C6FD-71EC-000D-22041F0EACAA}"/>
              </a:ext>
            </a:extLst>
          </p:cNvPr>
          <p:cNvSpPr/>
          <p:nvPr/>
        </p:nvSpPr>
        <p:spPr>
          <a:xfrm>
            <a:off x="561249" y="2916630"/>
            <a:ext cx="7257574" cy="748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2. Os direitos das crianças na Educação Infantil: um olhar a partir da BNCC e do ECA.</a:t>
            </a: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7E9E82EB-41B0-2ABB-142B-91C3B08FB06A}"/>
              </a:ext>
            </a:extLst>
          </p:cNvPr>
          <p:cNvSpPr/>
          <p:nvPr/>
        </p:nvSpPr>
        <p:spPr>
          <a:xfrm>
            <a:off x="561249" y="4235603"/>
            <a:ext cx="7257574" cy="779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3. A importância do brincar na Educação Infantil: fundamentos e práticas pedagógicas.</a:t>
            </a: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E8AD2C72-41A0-2630-8391-2822C0373290}"/>
              </a:ext>
            </a:extLst>
          </p:cNvPr>
          <p:cNvSpPr/>
          <p:nvPr/>
        </p:nvSpPr>
        <p:spPr>
          <a:xfrm>
            <a:off x="561249" y="5307623"/>
            <a:ext cx="7257574" cy="779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4. A organização dos tempos e espaços na Educação Infantil.</a:t>
            </a: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4737ACA6-4E37-D325-19EE-632E82309A46}"/>
              </a:ext>
            </a:extLst>
          </p:cNvPr>
          <p:cNvSpPr/>
          <p:nvPr/>
        </p:nvSpPr>
        <p:spPr>
          <a:xfrm>
            <a:off x="561249" y="6672025"/>
            <a:ext cx="7257574" cy="704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5. .  O papel do educador na Educação Infantil: entre o cuidar e o educar.</a:t>
            </a:r>
          </a:p>
        </p:txBody>
      </p:sp>
      <p:pic>
        <p:nvPicPr>
          <p:cNvPr id="4098" name="Picture 2" descr="A importância da organização do tempo e do espaço na Educação Infantil |  PET Pedagogia">
            <a:extLst>
              <a:ext uri="{FF2B5EF4-FFF2-40B4-BE49-F238E27FC236}">
                <a16:creationId xmlns:a16="http://schemas.microsoft.com/office/drawing/2014/main" id="{A03FC739-80D1-537B-0A28-2C9CD415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26" y="0"/>
            <a:ext cx="640173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93B9A-2321-0E2F-EDA7-17A2CA2A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5A823878-9F17-A8DB-67FD-D720E20C0BA4}"/>
              </a:ext>
            </a:extLst>
          </p:cNvPr>
          <p:cNvSpPr/>
          <p:nvPr/>
        </p:nvSpPr>
        <p:spPr>
          <a:xfrm>
            <a:off x="345746" y="571738"/>
            <a:ext cx="7688580" cy="1006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Sugestões de temas para o seminário do dia 24.09.2025 (Individual)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F8896CE-8A76-380C-D7AE-E81752EDE2FD}"/>
              </a:ext>
            </a:extLst>
          </p:cNvPr>
          <p:cNvSpPr/>
          <p:nvPr/>
        </p:nvSpPr>
        <p:spPr>
          <a:xfrm>
            <a:off x="561249" y="1799600"/>
            <a:ext cx="7257574" cy="734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6. Educação antirracista e diversidade na Educação Infantil.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51BDF07A-CB71-5DEF-2BDC-AE2953352A7C}"/>
              </a:ext>
            </a:extLst>
          </p:cNvPr>
          <p:cNvSpPr/>
          <p:nvPr/>
        </p:nvSpPr>
        <p:spPr>
          <a:xfrm>
            <a:off x="561249" y="2899977"/>
            <a:ext cx="7257574" cy="824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7. A avaliação na Educação Infantil: desafios e possibilidades.</a:t>
            </a: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1F1E5664-41FB-F335-5F34-98A5379AE22E}"/>
              </a:ext>
            </a:extLst>
          </p:cNvPr>
          <p:cNvSpPr/>
          <p:nvPr/>
        </p:nvSpPr>
        <p:spPr>
          <a:xfrm>
            <a:off x="561249" y="4164762"/>
            <a:ext cx="7257574" cy="735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8. Família e escola na Educação Infantil: relações de parceria e corresponsabilidade.</a:t>
            </a: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C7DD257C-5DCD-A3A9-A785-E42480A03518}"/>
              </a:ext>
            </a:extLst>
          </p:cNvPr>
          <p:cNvSpPr/>
          <p:nvPr/>
        </p:nvSpPr>
        <p:spPr>
          <a:xfrm>
            <a:off x="561249" y="5492816"/>
            <a:ext cx="7257574" cy="728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9. Educação Infantil e inclusão: o atendimento à criança com deficiência.</a:t>
            </a: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512D6C9F-7DEF-1DB1-B424-03409D956ABF}"/>
              </a:ext>
            </a:extLst>
          </p:cNvPr>
          <p:cNvSpPr/>
          <p:nvPr/>
        </p:nvSpPr>
        <p:spPr>
          <a:xfrm>
            <a:off x="561249" y="6706748"/>
            <a:ext cx="7257574" cy="1117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3000"/>
              </a:lnSpc>
            </a:pPr>
            <a:r>
              <a:rPr lang="pt-BR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10. A Pedagogia da Infância: principais correntes teóricas</a:t>
            </a:r>
            <a:r>
              <a:rPr lang="it-IT" sz="2800" dirty="0">
                <a:latin typeface="Aptos Narrow" panose="020B0004020202020204" pitchFamily="34" charset="0"/>
                <a:cs typeface="Times New Roman" panose="02020603050405020304" pitchFamily="18" charset="0"/>
              </a:rPr>
              <a:t> (Froebel, Montessori, Piaget, Vygotsky, Wallon e Emilia Ferreiro).</a:t>
            </a:r>
            <a:endParaRPr lang="pt-BR" sz="2800" dirty="0">
              <a:latin typeface="Aptos Narrow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NCLUSÃO NA EDUCAÇÃO INFANTIL | Infancia Feliz no Aprendizado">
            <a:extLst>
              <a:ext uri="{FF2B5EF4-FFF2-40B4-BE49-F238E27FC236}">
                <a16:creationId xmlns:a16="http://schemas.microsoft.com/office/drawing/2014/main" id="{56FEF97A-20F8-DDBB-D1A6-29670E15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08" y="24689"/>
            <a:ext cx="6668516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0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502</Words>
  <Application>Microsoft Office PowerPoint</Application>
  <PresentationFormat>Personalizar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 Narrow</vt:lpstr>
      <vt:lpstr>Arial</vt:lpstr>
      <vt:lpstr>Kanit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MAJPM-LUIZPINTO</cp:lastModifiedBy>
  <cp:revision>14</cp:revision>
  <dcterms:created xsi:type="dcterms:W3CDTF">2024-10-16T21:37:49Z</dcterms:created>
  <dcterms:modified xsi:type="dcterms:W3CDTF">2025-08-06T21:03:34Z</dcterms:modified>
</cp:coreProperties>
</file>