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6B90FD-22CB-4885-85FE-39B61C2DBDD9}" v="6" dt="2020-08-23T03:58:19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40CC27-78BC-4EE3-8726-F3A7535DB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9487C9-8EC1-4008-942E-257BA3373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673AC-A7CA-467C-9790-DC733CEE1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B4A0D1-BC4D-444C-8015-1A52E48F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C52776-0B02-4151-B523-3AD680EE4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50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03AEF-297A-419B-BBA4-2FA291CFF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E4FCF44-463B-4D11-BCAA-6A32B461C2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8AD6DE-109D-4D68-8620-CA43EF0EA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AF06BB-76A5-4EE0-8EF4-0DB87E61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B5BD8D-FDD1-411A-9EF8-463ADE534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270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B4824B-F13A-48BE-B9BC-9CDD34D76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402A22-4AAA-4285-A281-F66BFF658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9373F0-4B32-40D1-8E6B-4B13E760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4A73BC-D6D2-4256-8511-80FBB42C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158CC7-2CC8-45D3-9469-33CE1A334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82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55605-102D-4CAB-99F7-E881D96A0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122B7C-C25E-4777-9689-0C3264A17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A522A9-0166-4D85-B81D-C68FB4629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4C6777-F418-4E48-999F-34353850F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B898E3-6D11-4E9D-A6C9-CF02A1860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26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0F56EE-3D80-439D-980F-FFADC448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1F420B-E83D-4F0D-9224-F59BA19C2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525E3-3B6D-48F8-A83E-9C41AB608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DF307A-D7CB-4BB9-931D-8CE2E162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01C769-42D0-438A-B989-BFCB578EC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36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A8DE8-BA1F-4860-8DD2-4164E4836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CC0917-3F88-46EC-8F8C-3CA0ACD95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6A1AF03-5317-43A1-B8E9-DDA9C936F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2FC4E96-0596-49D8-8672-FCE10AD47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A78C6E-2E07-41B3-96B6-BFD8BE2C0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757F56-59B1-4D41-9C37-1CA96FC2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69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7E993-2217-4857-A3F0-A51CA84E3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3DBDFD-3295-4307-BFFB-54034C074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60907E-645C-47AC-A616-C23C342B1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95FEE0C-C5F0-4ACC-9465-790DF9B6B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0527ECF-5A41-412C-A122-2D585352CF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5FAF73-AAA7-481B-86CB-037269DD5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48E0D81-4F73-4E5D-866A-8695C102E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B5FC048-C068-49EB-9E58-46A70F51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22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29053-F726-4C3D-895C-75D446F19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F2D3A2C-EB3C-4A9E-B1BF-E1C3231CD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314E966-6C04-4729-84E7-0D8D5F500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D475D62-699D-4229-AD99-425245CB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831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0972F85-7E66-45F4-B01F-AA250BC1C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4BD5232-29CB-4A29-B33A-208C03CF6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A6F81EF-A101-4825-BD1C-C1AD77574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33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C5B0C-BC82-4F75-9142-AA56F8121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79DDD3-399B-4894-898D-4FE8B8E99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214D4D-35BA-4E22-941A-D842CEDAF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E3755E1-D7DE-450E-ACA4-5479E612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33D253-6710-45C1-910C-7C1CAF2A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622128D-AA5F-4228-BA77-82563F8B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54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3C37B5-7A22-4801-8393-BFF677C36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5717956-A8A6-4943-8A55-CBC54AFBD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3BF508-B8F6-4208-A3EB-AD0234FE7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FD0C082-707A-4985-9EAD-A72169AC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E31DF1B-F042-4F12-84AD-B7ADB8BB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EDC6B8-2EC5-42E5-A95B-6222EE5A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32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4C45855-5A09-47AF-AA9A-DDAEAD896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166AD7D-C5D3-4932-9190-F45DEF9AC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E41C65-0C7C-4061-ACC2-7D36973FD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16610-F045-4FDD-88B0-27F1BFA5B09B}" type="datetimeFigureOut">
              <a:rPr lang="pt-BR" smtClean="0"/>
              <a:t>22/08/2020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3AEF09-3417-4B2E-B099-E2CD51CFEC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60E15A-91FB-4FE0-81F6-80D5D043A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1F565-659B-4797-AC33-39C10C2F02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12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23A95-983B-4369-BD01-AC72D0CA5C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CLASSE NOVOS MEMBROS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515321-EAD6-4878-9D52-38042CD5EB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000" dirty="0"/>
              <a:t>Igreja II – Ordenanças e disciplina</a:t>
            </a:r>
          </a:p>
        </p:txBody>
      </p:sp>
    </p:spTree>
    <p:extLst>
      <p:ext uri="{BB962C8B-B14F-4D97-AF65-F5344CB8AC3E}">
        <p14:creationId xmlns:p14="http://schemas.microsoft.com/office/powerpoint/2010/main" val="837394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56D720-D0EC-4C50-953B-8C61138F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APRESENTAÇÃO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31D484-0EDA-4F0B-9D63-1F89B64B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/>
              <a:t>OSVALDINO (MELO)</a:t>
            </a:r>
          </a:p>
          <a:p>
            <a:pPr marL="0" indent="0" algn="ctr">
              <a:buNone/>
            </a:pPr>
            <a:r>
              <a:rPr lang="pt-BR" dirty="0"/>
              <a:t>RITA (DE MELO)</a:t>
            </a:r>
          </a:p>
          <a:p>
            <a:pPr marL="0" indent="0" algn="ctr">
              <a:buNone/>
            </a:pPr>
            <a:r>
              <a:rPr lang="pt-BR" dirty="0"/>
              <a:t>CAROLINA</a:t>
            </a:r>
          </a:p>
          <a:p>
            <a:pPr marL="0" indent="0" algn="ctr">
              <a:buNone/>
            </a:pPr>
            <a:r>
              <a:rPr lang="pt-BR" dirty="0"/>
              <a:t>IZABEL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MINISTÉRIOS: MAM, INTEGRAÇÃO</a:t>
            </a:r>
          </a:p>
          <a:p>
            <a:pPr marL="0" indent="0" algn="ctr">
              <a:buNone/>
            </a:pPr>
            <a:r>
              <a:rPr lang="pt-BR" dirty="0"/>
              <a:t>FUNÇÃO ATUAL: COOPERADOR DE PASTOREIO – SETOR 1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844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98839-72DD-4F55-AB81-61A4A1956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ORDENANÇAS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DC3AE3-752D-4797-9647-9FD6788C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SACRAMENTOS </a:t>
            </a:r>
            <a:r>
              <a:rPr lang="pt-BR" dirty="0"/>
              <a:t>                    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ORDENANÇAS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1026" name="Picture 2" descr="SVG &gt; Matemáticas diferente não igual - Imagem e ícone grátis do ...">
            <a:extLst>
              <a:ext uri="{FF2B5EF4-FFF2-40B4-BE49-F238E27FC236}">
                <a16:creationId xmlns:a16="http://schemas.microsoft.com/office/drawing/2014/main" id="{1676105E-63DA-4403-BC24-F5C14D873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136" y="1991066"/>
            <a:ext cx="1048065" cy="124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754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Lavar ou sepultar nas águas do batismo?">
            <a:extLst>
              <a:ext uri="{FF2B5EF4-FFF2-40B4-BE49-F238E27FC236}">
                <a16:creationId xmlns:a16="http://schemas.microsoft.com/office/drawing/2014/main" id="{1C42B132-990E-44D7-964A-EB285205B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675"/>
            <a:ext cx="12192000" cy="501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FC98D3-C924-4E43-A7A0-05DF36169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ORDENANÇAS</a:t>
            </a: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8C5E576-956C-4EE6-B107-7822FDCEB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55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BATISMO</a:t>
            </a:r>
          </a:p>
        </p:txBody>
      </p:sp>
    </p:spTree>
    <p:extLst>
      <p:ext uri="{BB962C8B-B14F-4D97-AF65-F5344CB8AC3E}">
        <p14:creationId xmlns:p14="http://schemas.microsoft.com/office/powerpoint/2010/main" val="119075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MEUS ESTUDOS BÍBLICOS: ANDAR NA LUZ">
            <a:extLst>
              <a:ext uri="{FF2B5EF4-FFF2-40B4-BE49-F238E27FC236}">
                <a16:creationId xmlns:a16="http://schemas.microsoft.com/office/drawing/2014/main" id="{6301A499-0F1C-4DE8-BB7C-79C55DB92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6123"/>
            <a:ext cx="12192000" cy="4801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FC98D3-C924-4E43-A7A0-05DF36169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588"/>
          </a:xfrm>
        </p:spPr>
        <p:txBody>
          <a:bodyPr/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ORDENANÇAS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8C5E576-956C-4EE6-B107-7822FDCEB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965" y="1265894"/>
            <a:ext cx="10515600" cy="8495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5400" b="1" dirty="0">
                <a:latin typeface="Arial" panose="020B0604020202020204" pitchFamily="34" charset="0"/>
                <a:cs typeface="Arial" panose="020B0604020202020204" pitchFamily="34" charset="0"/>
              </a:rPr>
              <a:t>CEIA DO SENHOR</a:t>
            </a:r>
          </a:p>
        </p:txBody>
      </p:sp>
    </p:spTree>
    <p:extLst>
      <p:ext uri="{BB962C8B-B14F-4D97-AF65-F5344CB8AC3E}">
        <p14:creationId xmlns:p14="http://schemas.microsoft.com/office/powerpoint/2010/main" val="1321758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727D3A-FC99-4C2C-9450-036ADBE8B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4714"/>
            <a:ext cx="10515600" cy="1026432"/>
          </a:xfrm>
        </p:spPr>
        <p:txBody>
          <a:bodyPr/>
          <a:lstStyle/>
          <a:p>
            <a:pPr marL="0" indent="0" algn="ctr">
              <a:buNone/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RAZÕES E APLICAÇÃO</a:t>
            </a:r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098" name="Picture 2" descr="Correções de conteúdo - TibiaBR">
            <a:extLst>
              <a:ext uri="{FF2B5EF4-FFF2-40B4-BE49-F238E27FC236}">
                <a16:creationId xmlns:a16="http://schemas.microsoft.com/office/drawing/2014/main" id="{74CC23BF-0F8D-4F3A-AB0C-2E2DCFCC6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162" y="2241146"/>
            <a:ext cx="27336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706F5A96-DC68-4BCF-949B-AA22E7CDEE68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49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DISCIPLINAS</a:t>
            </a:r>
          </a:p>
        </p:txBody>
      </p:sp>
    </p:spTree>
    <p:extLst>
      <p:ext uri="{BB962C8B-B14F-4D97-AF65-F5344CB8AC3E}">
        <p14:creationId xmlns:p14="http://schemas.microsoft.com/office/powerpoint/2010/main" val="2203619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48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CLASSE NOVOS MEMBROS</vt:lpstr>
      <vt:lpstr>APRESENTAÇÃO</vt:lpstr>
      <vt:lpstr>ORDENANÇAS</vt:lpstr>
      <vt:lpstr>ORDENANÇAS</vt:lpstr>
      <vt:lpstr>ORDENANÇAS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 NOVOS MEMBROS</dc:title>
  <dc:creator>osvaldino melo</dc:creator>
  <cp:lastModifiedBy>osvaldino melo</cp:lastModifiedBy>
  <cp:revision>4</cp:revision>
  <dcterms:created xsi:type="dcterms:W3CDTF">2020-08-23T00:31:51Z</dcterms:created>
  <dcterms:modified xsi:type="dcterms:W3CDTF">2020-08-23T03:59:58Z</dcterms:modified>
</cp:coreProperties>
</file>