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60" r:id="rId5"/>
    <p:sldId id="264" r:id="rId6"/>
    <p:sldId id="265" r:id="rId7"/>
    <p:sldId id="269" r:id="rId8"/>
    <p:sldId id="266" r:id="rId9"/>
    <p:sldId id="267" r:id="rId10"/>
    <p:sldId id="270" r:id="rId11"/>
    <p:sldId id="261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306F0E-1BDC-426C-BE81-8B5B34FA1FD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D2D15FB-2125-4558-B8E4-A86CB77F7C5A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Egito</a:t>
          </a:r>
          <a:endParaRPr lang="pt-BR" sz="2800" dirty="0">
            <a:solidFill>
              <a:schemeClr val="tx1"/>
            </a:solidFill>
          </a:endParaRPr>
        </a:p>
      </dgm:t>
    </dgm:pt>
    <dgm:pt modelId="{4F5BC07B-6B67-473A-89F8-58FF2AD46AAE}" type="parTrans" cxnId="{106499F1-E4DE-443B-8CD7-DBC8EC2D7E76}">
      <dgm:prSet/>
      <dgm:spPr/>
      <dgm:t>
        <a:bodyPr/>
        <a:lstStyle/>
        <a:p>
          <a:endParaRPr lang="pt-BR"/>
        </a:p>
      </dgm:t>
    </dgm:pt>
    <dgm:pt modelId="{D82B6D06-65FB-4333-88F4-9026B2468FED}" type="sibTrans" cxnId="{106499F1-E4DE-443B-8CD7-DBC8EC2D7E76}">
      <dgm:prSet/>
      <dgm:spPr/>
      <dgm:t>
        <a:bodyPr/>
        <a:lstStyle/>
        <a:p>
          <a:endParaRPr lang="pt-BR"/>
        </a:p>
      </dgm:t>
    </dgm:pt>
    <dgm:pt modelId="{4DAB9775-EC15-4D8E-AC83-F359E766D28F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China</a:t>
          </a:r>
          <a:endParaRPr lang="pt-BR" sz="2800" dirty="0">
            <a:solidFill>
              <a:schemeClr val="tx1"/>
            </a:solidFill>
          </a:endParaRPr>
        </a:p>
      </dgm:t>
    </dgm:pt>
    <dgm:pt modelId="{586A21A6-B7D7-4DE9-BD4B-DEC47534FAE1}" type="parTrans" cxnId="{BC71A0FF-B4B2-4B27-B8D6-A448C68A2090}">
      <dgm:prSet/>
      <dgm:spPr/>
      <dgm:t>
        <a:bodyPr/>
        <a:lstStyle/>
        <a:p>
          <a:endParaRPr lang="pt-BR"/>
        </a:p>
      </dgm:t>
    </dgm:pt>
    <dgm:pt modelId="{BCE756A2-B5AC-4245-B899-E91EC0F756AF}" type="sibTrans" cxnId="{BC71A0FF-B4B2-4B27-B8D6-A448C68A2090}">
      <dgm:prSet/>
      <dgm:spPr/>
      <dgm:t>
        <a:bodyPr/>
        <a:lstStyle/>
        <a:p>
          <a:endParaRPr lang="pt-BR"/>
        </a:p>
      </dgm:t>
    </dgm:pt>
    <dgm:pt modelId="{7045C747-B1EE-4219-AC11-3E1AF03F6F00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Grécia</a:t>
          </a:r>
          <a:endParaRPr lang="pt-BR" sz="2800" dirty="0">
            <a:solidFill>
              <a:schemeClr val="tx1"/>
            </a:solidFill>
          </a:endParaRPr>
        </a:p>
      </dgm:t>
    </dgm:pt>
    <dgm:pt modelId="{8DBCD66B-4724-4719-BC38-4FB150E1D58C}" type="parTrans" cxnId="{52AFCFA3-A23B-4F8A-9616-0B469B7168C6}">
      <dgm:prSet/>
      <dgm:spPr/>
      <dgm:t>
        <a:bodyPr/>
        <a:lstStyle/>
        <a:p>
          <a:endParaRPr lang="pt-BR"/>
        </a:p>
      </dgm:t>
    </dgm:pt>
    <dgm:pt modelId="{19E5615B-6DFA-4804-8211-0DFCFECB32AE}" type="sibTrans" cxnId="{52AFCFA3-A23B-4F8A-9616-0B469B7168C6}">
      <dgm:prSet/>
      <dgm:spPr/>
      <dgm:t>
        <a:bodyPr/>
        <a:lstStyle/>
        <a:p>
          <a:endParaRPr lang="pt-BR"/>
        </a:p>
      </dgm:t>
    </dgm:pt>
    <dgm:pt modelId="{4E56D3D6-CEB3-4A15-9B54-DD3CC8D5E6A4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Roma</a:t>
          </a:r>
          <a:endParaRPr lang="pt-BR" sz="2800" dirty="0">
            <a:solidFill>
              <a:schemeClr val="tx1"/>
            </a:solidFill>
          </a:endParaRPr>
        </a:p>
      </dgm:t>
    </dgm:pt>
    <dgm:pt modelId="{0508723F-C8F5-4896-B61E-17B538F7F3BC}" type="parTrans" cxnId="{56F7FB96-8E0B-4980-AEB7-16BF3A225C69}">
      <dgm:prSet/>
      <dgm:spPr/>
      <dgm:t>
        <a:bodyPr/>
        <a:lstStyle/>
        <a:p>
          <a:endParaRPr lang="pt-BR"/>
        </a:p>
      </dgm:t>
    </dgm:pt>
    <dgm:pt modelId="{EB939744-8457-4324-BD8D-64E229330E85}" type="sibTrans" cxnId="{56F7FB96-8E0B-4980-AEB7-16BF3A225C69}">
      <dgm:prSet/>
      <dgm:spPr/>
      <dgm:t>
        <a:bodyPr/>
        <a:lstStyle/>
        <a:p>
          <a:endParaRPr lang="pt-BR"/>
        </a:p>
      </dgm:t>
    </dgm:pt>
    <dgm:pt modelId="{9F3D7E24-30AC-4EA2-A292-2863FFE8CBA5}" type="pres">
      <dgm:prSet presAssocID="{0A306F0E-1BDC-426C-BE81-8B5B34FA1FD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F425CD6-D1DD-47E4-A645-7F5329AD7A93}" type="pres">
      <dgm:prSet presAssocID="{BD2D15FB-2125-4558-B8E4-A86CB77F7C5A}" presName="parentLin" presStyleCnt="0"/>
      <dgm:spPr/>
    </dgm:pt>
    <dgm:pt modelId="{5D03965E-1E16-4A16-B559-9080532B4953}" type="pres">
      <dgm:prSet presAssocID="{BD2D15FB-2125-4558-B8E4-A86CB77F7C5A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92D7272F-569E-49C2-AA34-2F6BAEAE6C04}" type="pres">
      <dgm:prSet presAssocID="{BD2D15FB-2125-4558-B8E4-A86CB77F7C5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BDE657-B06A-41E8-96E3-A9E5515700B5}" type="pres">
      <dgm:prSet presAssocID="{BD2D15FB-2125-4558-B8E4-A86CB77F7C5A}" presName="negativeSpace" presStyleCnt="0"/>
      <dgm:spPr/>
    </dgm:pt>
    <dgm:pt modelId="{F4638F7E-D1A1-454A-9E37-B081454B0469}" type="pres">
      <dgm:prSet presAssocID="{BD2D15FB-2125-4558-B8E4-A86CB77F7C5A}" presName="childText" presStyleLbl="conFgAcc1" presStyleIdx="0" presStyleCnt="4">
        <dgm:presLayoutVars>
          <dgm:bulletEnabled val="1"/>
        </dgm:presLayoutVars>
      </dgm:prSet>
      <dgm:spPr/>
    </dgm:pt>
    <dgm:pt modelId="{3E2EE818-F2C3-4EA6-B0B2-760F796A994E}" type="pres">
      <dgm:prSet presAssocID="{D82B6D06-65FB-4333-88F4-9026B2468FED}" presName="spaceBetweenRectangles" presStyleCnt="0"/>
      <dgm:spPr/>
    </dgm:pt>
    <dgm:pt modelId="{826FE5BD-22F7-4848-8654-6E28583A84AF}" type="pres">
      <dgm:prSet presAssocID="{4DAB9775-EC15-4D8E-AC83-F359E766D28F}" presName="parentLin" presStyleCnt="0"/>
      <dgm:spPr/>
    </dgm:pt>
    <dgm:pt modelId="{BDB9130A-33C0-4399-ACF8-F41980F2D661}" type="pres">
      <dgm:prSet presAssocID="{4DAB9775-EC15-4D8E-AC83-F359E766D28F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F9E00083-0BD1-4C47-BC7B-30E663EF58B4}" type="pres">
      <dgm:prSet presAssocID="{4DAB9775-EC15-4D8E-AC83-F359E766D28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A65565-3D09-4470-968E-369A7015460F}" type="pres">
      <dgm:prSet presAssocID="{4DAB9775-EC15-4D8E-AC83-F359E766D28F}" presName="negativeSpace" presStyleCnt="0"/>
      <dgm:spPr/>
    </dgm:pt>
    <dgm:pt modelId="{21BEAF16-E22F-458E-9631-2CF79205BC29}" type="pres">
      <dgm:prSet presAssocID="{4DAB9775-EC15-4D8E-AC83-F359E766D28F}" presName="childText" presStyleLbl="conFgAcc1" presStyleIdx="1" presStyleCnt="4">
        <dgm:presLayoutVars>
          <dgm:bulletEnabled val="1"/>
        </dgm:presLayoutVars>
      </dgm:prSet>
      <dgm:spPr/>
    </dgm:pt>
    <dgm:pt modelId="{AE0D0A8D-A7D7-49A6-BE0F-758FFC392AEF}" type="pres">
      <dgm:prSet presAssocID="{BCE756A2-B5AC-4245-B899-E91EC0F756AF}" presName="spaceBetweenRectangles" presStyleCnt="0"/>
      <dgm:spPr/>
    </dgm:pt>
    <dgm:pt modelId="{21267119-95F2-4752-A300-AE80F602D1A9}" type="pres">
      <dgm:prSet presAssocID="{7045C747-B1EE-4219-AC11-3E1AF03F6F00}" presName="parentLin" presStyleCnt="0"/>
      <dgm:spPr/>
    </dgm:pt>
    <dgm:pt modelId="{94579576-D9B1-4EF0-9595-A23ED16771DB}" type="pres">
      <dgm:prSet presAssocID="{7045C747-B1EE-4219-AC11-3E1AF03F6F00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AEA09834-E4DC-4415-8F0F-3721A8F35DF0}" type="pres">
      <dgm:prSet presAssocID="{7045C747-B1EE-4219-AC11-3E1AF03F6F0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6235821-A69F-430F-9945-E1965AD38070}" type="pres">
      <dgm:prSet presAssocID="{7045C747-B1EE-4219-AC11-3E1AF03F6F00}" presName="negativeSpace" presStyleCnt="0"/>
      <dgm:spPr/>
    </dgm:pt>
    <dgm:pt modelId="{F4866266-FFEB-4F56-B321-CC291D9A9FDC}" type="pres">
      <dgm:prSet presAssocID="{7045C747-B1EE-4219-AC11-3E1AF03F6F00}" presName="childText" presStyleLbl="conFgAcc1" presStyleIdx="2" presStyleCnt="4">
        <dgm:presLayoutVars>
          <dgm:bulletEnabled val="1"/>
        </dgm:presLayoutVars>
      </dgm:prSet>
      <dgm:spPr/>
    </dgm:pt>
    <dgm:pt modelId="{F39DEB88-0786-4BDB-BE9D-25782A43D43A}" type="pres">
      <dgm:prSet presAssocID="{19E5615B-6DFA-4804-8211-0DFCFECB32AE}" presName="spaceBetweenRectangles" presStyleCnt="0"/>
      <dgm:spPr/>
    </dgm:pt>
    <dgm:pt modelId="{80EA10BB-2EEF-4415-A83E-1DDE2CBF6411}" type="pres">
      <dgm:prSet presAssocID="{4E56D3D6-CEB3-4A15-9B54-DD3CC8D5E6A4}" presName="parentLin" presStyleCnt="0"/>
      <dgm:spPr/>
    </dgm:pt>
    <dgm:pt modelId="{D6170F51-EDAD-49B2-A918-C86BDC7215AB}" type="pres">
      <dgm:prSet presAssocID="{4E56D3D6-CEB3-4A15-9B54-DD3CC8D5E6A4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957E02A3-8897-413F-93AC-31436D540DF8}" type="pres">
      <dgm:prSet presAssocID="{4E56D3D6-CEB3-4A15-9B54-DD3CC8D5E6A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24C24D-D767-4722-8A55-51F6C6F81A15}" type="pres">
      <dgm:prSet presAssocID="{4E56D3D6-CEB3-4A15-9B54-DD3CC8D5E6A4}" presName="negativeSpace" presStyleCnt="0"/>
      <dgm:spPr/>
    </dgm:pt>
    <dgm:pt modelId="{D020A012-380D-43FA-B3E2-D45B99B94765}" type="pres">
      <dgm:prSet presAssocID="{4E56D3D6-CEB3-4A15-9B54-DD3CC8D5E6A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C71A0FF-B4B2-4B27-B8D6-A448C68A2090}" srcId="{0A306F0E-1BDC-426C-BE81-8B5B34FA1FD2}" destId="{4DAB9775-EC15-4D8E-AC83-F359E766D28F}" srcOrd="1" destOrd="0" parTransId="{586A21A6-B7D7-4DE9-BD4B-DEC47534FAE1}" sibTransId="{BCE756A2-B5AC-4245-B899-E91EC0F756AF}"/>
    <dgm:cxn modelId="{2554CB71-8399-4189-8D4A-673895BE6B25}" type="presOf" srcId="{4E56D3D6-CEB3-4A15-9B54-DD3CC8D5E6A4}" destId="{957E02A3-8897-413F-93AC-31436D540DF8}" srcOrd="1" destOrd="0" presId="urn:microsoft.com/office/officeart/2005/8/layout/list1"/>
    <dgm:cxn modelId="{52AFCFA3-A23B-4F8A-9616-0B469B7168C6}" srcId="{0A306F0E-1BDC-426C-BE81-8B5B34FA1FD2}" destId="{7045C747-B1EE-4219-AC11-3E1AF03F6F00}" srcOrd="2" destOrd="0" parTransId="{8DBCD66B-4724-4719-BC38-4FB150E1D58C}" sibTransId="{19E5615B-6DFA-4804-8211-0DFCFECB32AE}"/>
    <dgm:cxn modelId="{641BF925-10B3-46BF-8B41-A66B4D98E7E8}" type="presOf" srcId="{7045C747-B1EE-4219-AC11-3E1AF03F6F00}" destId="{AEA09834-E4DC-4415-8F0F-3721A8F35DF0}" srcOrd="1" destOrd="0" presId="urn:microsoft.com/office/officeart/2005/8/layout/list1"/>
    <dgm:cxn modelId="{437A52DD-FFBF-40EA-969C-7FBB0D35E05C}" type="presOf" srcId="{4DAB9775-EC15-4D8E-AC83-F359E766D28F}" destId="{F9E00083-0BD1-4C47-BC7B-30E663EF58B4}" srcOrd="1" destOrd="0" presId="urn:microsoft.com/office/officeart/2005/8/layout/list1"/>
    <dgm:cxn modelId="{FC7646BF-4AD3-436C-8C6B-55E43E427118}" type="presOf" srcId="{0A306F0E-1BDC-426C-BE81-8B5B34FA1FD2}" destId="{9F3D7E24-30AC-4EA2-A292-2863FFE8CBA5}" srcOrd="0" destOrd="0" presId="urn:microsoft.com/office/officeart/2005/8/layout/list1"/>
    <dgm:cxn modelId="{95AD4865-D782-429C-B4B9-8A806BC511CB}" type="presOf" srcId="{BD2D15FB-2125-4558-B8E4-A86CB77F7C5A}" destId="{5D03965E-1E16-4A16-B559-9080532B4953}" srcOrd="0" destOrd="0" presId="urn:microsoft.com/office/officeart/2005/8/layout/list1"/>
    <dgm:cxn modelId="{9AFAECF8-1699-473B-B93A-3385D9D0BFAF}" type="presOf" srcId="{BD2D15FB-2125-4558-B8E4-A86CB77F7C5A}" destId="{92D7272F-569E-49C2-AA34-2F6BAEAE6C04}" srcOrd="1" destOrd="0" presId="urn:microsoft.com/office/officeart/2005/8/layout/list1"/>
    <dgm:cxn modelId="{66EC5615-0A64-4365-B205-9BC7C07DB696}" type="presOf" srcId="{4DAB9775-EC15-4D8E-AC83-F359E766D28F}" destId="{BDB9130A-33C0-4399-ACF8-F41980F2D661}" srcOrd="0" destOrd="0" presId="urn:microsoft.com/office/officeart/2005/8/layout/list1"/>
    <dgm:cxn modelId="{56F7FB96-8E0B-4980-AEB7-16BF3A225C69}" srcId="{0A306F0E-1BDC-426C-BE81-8B5B34FA1FD2}" destId="{4E56D3D6-CEB3-4A15-9B54-DD3CC8D5E6A4}" srcOrd="3" destOrd="0" parTransId="{0508723F-C8F5-4896-B61E-17B538F7F3BC}" sibTransId="{EB939744-8457-4324-BD8D-64E229330E85}"/>
    <dgm:cxn modelId="{106499F1-E4DE-443B-8CD7-DBC8EC2D7E76}" srcId="{0A306F0E-1BDC-426C-BE81-8B5B34FA1FD2}" destId="{BD2D15FB-2125-4558-B8E4-A86CB77F7C5A}" srcOrd="0" destOrd="0" parTransId="{4F5BC07B-6B67-473A-89F8-58FF2AD46AAE}" sibTransId="{D82B6D06-65FB-4333-88F4-9026B2468FED}"/>
    <dgm:cxn modelId="{9C301B47-03A2-4383-97B9-CBDD045FC835}" type="presOf" srcId="{4E56D3D6-CEB3-4A15-9B54-DD3CC8D5E6A4}" destId="{D6170F51-EDAD-49B2-A918-C86BDC7215AB}" srcOrd="0" destOrd="0" presId="urn:microsoft.com/office/officeart/2005/8/layout/list1"/>
    <dgm:cxn modelId="{899C880B-2993-4293-A10C-0B2805928741}" type="presOf" srcId="{7045C747-B1EE-4219-AC11-3E1AF03F6F00}" destId="{94579576-D9B1-4EF0-9595-A23ED16771DB}" srcOrd="0" destOrd="0" presId="urn:microsoft.com/office/officeart/2005/8/layout/list1"/>
    <dgm:cxn modelId="{69855D7E-3585-443E-B519-60F6D5651E15}" type="presParOf" srcId="{9F3D7E24-30AC-4EA2-A292-2863FFE8CBA5}" destId="{0F425CD6-D1DD-47E4-A645-7F5329AD7A93}" srcOrd="0" destOrd="0" presId="urn:microsoft.com/office/officeart/2005/8/layout/list1"/>
    <dgm:cxn modelId="{52EF229E-6596-42EE-A711-91DB7C589231}" type="presParOf" srcId="{0F425CD6-D1DD-47E4-A645-7F5329AD7A93}" destId="{5D03965E-1E16-4A16-B559-9080532B4953}" srcOrd="0" destOrd="0" presId="urn:microsoft.com/office/officeart/2005/8/layout/list1"/>
    <dgm:cxn modelId="{A0BDF6BE-A4E6-46E4-B13A-9D456B549B6E}" type="presParOf" srcId="{0F425CD6-D1DD-47E4-A645-7F5329AD7A93}" destId="{92D7272F-569E-49C2-AA34-2F6BAEAE6C04}" srcOrd="1" destOrd="0" presId="urn:microsoft.com/office/officeart/2005/8/layout/list1"/>
    <dgm:cxn modelId="{1DE1F650-AF52-44F8-9C70-F3F7C4339F4B}" type="presParOf" srcId="{9F3D7E24-30AC-4EA2-A292-2863FFE8CBA5}" destId="{12BDE657-B06A-41E8-96E3-A9E5515700B5}" srcOrd="1" destOrd="0" presId="urn:microsoft.com/office/officeart/2005/8/layout/list1"/>
    <dgm:cxn modelId="{81F47E00-FC4C-47E8-BCDE-43D6EC2ED9E0}" type="presParOf" srcId="{9F3D7E24-30AC-4EA2-A292-2863FFE8CBA5}" destId="{F4638F7E-D1A1-454A-9E37-B081454B0469}" srcOrd="2" destOrd="0" presId="urn:microsoft.com/office/officeart/2005/8/layout/list1"/>
    <dgm:cxn modelId="{B760575E-F1C4-41ED-99C6-5B58D9874B86}" type="presParOf" srcId="{9F3D7E24-30AC-4EA2-A292-2863FFE8CBA5}" destId="{3E2EE818-F2C3-4EA6-B0B2-760F796A994E}" srcOrd="3" destOrd="0" presId="urn:microsoft.com/office/officeart/2005/8/layout/list1"/>
    <dgm:cxn modelId="{C1C20275-D3BF-4092-A261-64C32F08B722}" type="presParOf" srcId="{9F3D7E24-30AC-4EA2-A292-2863FFE8CBA5}" destId="{826FE5BD-22F7-4848-8654-6E28583A84AF}" srcOrd="4" destOrd="0" presId="urn:microsoft.com/office/officeart/2005/8/layout/list1"/>
    <dgm:cxn modelId="{B90EDE0E-1F47-4046-AA9D-7F19E7AEEAA2}" type="presParOf" srcId="{826FE5BD-22F7-4848-8654-6E28583A84AF}" destId="{BDB9130A-33C0-4399-ACF8-F41980F2D661}" srcOrd="0" destOrd="0" presId="urn:microsoft.com/office/officeart/2005/8/layout/list1"/>
    <dgm:cxn modelId="{DE9D4C2C-CE90-4083-BBBB-49874BFA1E3B}" type="presParOf" srcId="{826FE5BD-22F7-4848-8654-6E28583A84AF}" destId="{F9E00083-0BD1-4C47-BC7B-30E663EF58B4}" srcOrd="1" destOrd="0" presId="urn:microsoft.com/office/officeart/2005/8/layout/list1"/>
    <dgm:cxn modelId="{B981FB2F-C6F7-4498-969D-06C30254D5E2}" type="presParOf" srcId="{9F3D7E24-30AC-4EA2-A292-2863FFE8CBA5}" destId="{68A65565-3D09-4470-968E-369A7015460F}" srcOrd="5" destOrd="0" presId="urn:microsoft.com/office/officeart/2005/8/layout/list1"/>
    <dgm:cxn modelId="{B34F1B63-AF0E-46F6-B283-EA31AE75BE70}" type="presParOf" srcId="{9F3D7E24-30AC-4EA2-A292-2863FFE8CBA5}" destId="{21BEAF16-E22F-458E-9631-2CF79205BC29}" srcOrd="6" destOrd="0" presId="urn:microsoft.com/office/officeart/2005/8/layout/list1"/>
    <dgm:cxn modelId="{F300D029-FD68-4654-8466-723CD7292402}" type="presParOf" srcId="{9F3D7E24-30AC-4EA2-A292-2863FFE8CBA5}" destId="{AE0D0A8D-A7D7-49A6-BE0F-758FFC392AEF}" srcOrd="7" destOrd="0" presId="urn:microsoft.com/office/officeart/2005/8/layout/list1"/>
    <dgm:cxn modelId="{32F65B70-77F3-4AA4-9BBF-3018262A8AD2}" type="presParOf" srcId="{9F3D7E24-30AC-4EA2-A292-2863FFE8CBA5}" destId="{21267119-95F2-4752-A300-AE80F602D1A9}" srcOrd="8" destOrd="0" presId="urn:microsoft.com/office/officeart/2005/8/layout/list1"/>
    <dgm:cxn modelId="{1B0D946B-A977-4788-84E5-52AE99E8A038}" type="presParOf" srcId="{21267119-95F2-4752-A300-AE80F602D1A9}" destId="{94579576-D9B1-4EF0-9595-A23ED16771DB}" srcOrd="0" destOrd="0" presId="urn:microsoft.com/office/officeart/2005/8/layout/list1"/>
    <dgm:cxn modelId="{F0F3AFE0-FD40-40BA-8E8E-94A01BD4E909}" type="presParOf" srcId="{21267119-95F2-4752-A300-AE80F602D1A9}" destId="{AEA09834-E4DC-4415-8F0F-3721A8F35DF0}" srcOrd="1" destOrd="0" presId="urn:microsoft.com/office/officeart/2005/8/layout/list1"/>
    <dgm:cxn modelId="{CFE423D2-1959-47CC-94F7-1C64FCA470FF}" type="presParOf" srcId="{9F3D7E24-30AC-4EA2-A292-2863FFE8CBA5}" destId="{D6235821-A69F-430F-9945-E1965AD38070}" srcOrd="9" destOrd="0" presId="urn:microsoft.com/office/officeart/2005/8/layout/list1"/>
    <dgm:cxn modelId="{48D62022-C1EB-4568-A96A-F15AE422570A}" type="presParOf" srcId="{9F3D7E24-30AC-4EA2-A292-2863FFE8CBA5}" destId="{F4866266-FFEB-4F56-B321-CC291D9A9FDC}" srcOrd="10" destOrd="0" presId="urn:microsoft.com/office/officeart/2005/8/layout/list1"/>
    <dgm:cxn modelId="{783B1505-46E3-447D-8A20-E8CDC10F06FA}" type="presParOf" srcId="{9F3D7E24-30AC-4EA2-A292-2863FFE8CBA5}" destId="{F39DEB88-0786-4BDB-BE9D-25782A43D43A}" srcOrd="11" destOrd="0" presId="urn:microsoft.com/office/officeart/2005/8/layout/list1"/>
    <dgm:cxn modelId="{D5F752BB-890B-42AC-A6CC-1813FDCFA85D}" type="presParOf" srcId="{9F3D7E24-30AC-4EA2-A292-2863FFE8CBA5}" destId="{80EA10BB-2EEF-4415-A83E-1DDE2CBF6411}" srcOrd="12" destOrd="0" presId="urn:microsoft.com/office/officeart/2005/8/layout/list1"/>
    <dgm:cxn modelId="{95FABD0F-7C0A-4ED7-9305-CA691CCFD7C6}" type="presParOf" srcId="{80EA10BB-2EEF-4415-A83E-1DDE2CBF6411}" destId="{D6170F51-EDAD-49B2-A918-C86BDC7215AB}" srcOrd="0" destOrd="0" presId="urn:microsoft.com/office/officeart/2005/8/layout/list1"/>
    <dgm:cxn modelId="{69AF5C91-108E-4633-BEEC-E17CCC1AB91C}" type="presParOf" srcId="{80EA10BB-2EEF-4415-A83E-1DDE2CBF6411}" destId="{957E02A3-8897-413F-93AC-31436D540DF8}" srcOrd="1" destOrd="0" presId="urn:microsoft.com/office/officeart/2005/8/layout/list1"/>
    <dgm:cxn modelId="{39DB6B30-6273-4753-9F02-5B77557250D6}" type="presParOf" srcId="{9F3D7E24-30AC-4EA2-A292-2863FFE8CBA5}" destId="{7E24C24D-D767-4722-8A55-51F6C6F81A15}" srcOrd="13" destOrd="0" presId="urn:microsoft.com/office/officeart/2005/8/layout/list1"/>
    <dgm:cxn modelId="{20272ACF-C3EF-41FE-8101-7F7B94040F2A}" type="presParOf" srcId="{9F3D7E24-30AC-4EA2-A292-2863FFE8CBA5}" destId="{D020A012-380D-43FA-B3E2-D45B99B9476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04AFFF-CC2E-4568-828C-FEADBA6225C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20368B6-42A1-45FC-86E0-4511FE668BFB}">
      <dgm:prSet phldrT="[Texto]"/>
      <dgm:spPr/>
      <dgm:t>
        <a:bodyPr/>
        <a:lstStyle/>
        <a:p>
          <a:r>
            <a:rPr lang="pt-BR" dirty="0" err="1" smtClean="0">
              <a:solidFill>
                <a:schemeClr val="tx1"/>
              </a:solidFill>
            </a:rPr>
            <a:t>Oralistas</a:t>
          </a:r>
          <a:endParaRPr lang="pt-BR" dirty="0">
            <a:solidFill>
              <a:schemeClr val="tx1"/>
            </a:solidFill>
          </a:endParaRPr>
        </a:p>
      </dgm:t>
    </dgm:pt>
    <dgm:pt modelId="{5C71157A-1C9D-4A6C-ADF6-85CA78E1D71B}" type="parTrans" cxnId="{199A9DF3-FEE7-4269-912E-4F3C904C6567}">
      <dgm:prSet/>
      <dgm:spPr/>
      <dgm:t>
        <a:bodyPr/>
        <a:lstStyle/>
        <a:p>
          <a:endParaRPr lang="pt-BR"/>
        </a:p>
      </dgm:t>
    </dgm:pt>
    <dgm:pt modelId="{C9E1AD05-8F0F-49CB-87FB-B485868C0063}" type="sibTrans" cxnId="{199A9DF3-FEE7-4269-912E-4F3C904C6567}">
      <dgm:prSet/>
      <dgm:spPr/>
      <dgm:t>
        <a:bodyPr/>
        <a:lstStyle/>
        <a:p>
          <a:endParaRPr lang="pt-BR"/>
        </a:p>
      </dgm:t>
    </dgm:pt>
    <dgm:pt modelId="{E88FC63E-8D14-4030-AC22-3D5CAEA626CC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Libras</a:t>
          </a:r>
          <a:endParaRPr lang="pt-BR" sz="2800" dirty="0">
            <a:solidFill>
              <a:schemeClr val="tx1"/>
            </a:solidFill>
          </a:endParaRPr>
        </a:p>
      </dgm:t>
    </dgm:pt>
    <dgm:pt modelId="{087543AA-C156-4FE9-BD9F-7DAA3C60FB5E}" type="parTrans" cxnId="{18D5ACEF-AC71-43F3-BE79-D846A24B8960}">
      <dgm:prSet/>
      <dgm:spPr/>
      <dgm:t>
        <a:bodyPr/>
        <a:lstStyle/>
        <a:p>
          <a:endParaRPr lang="pt-BR"/>
        </a:p>
      </dgm:t>
    </dgm:pt>
    <dgm:pt modelId="{7E38C859-1AF5-422C-9BD2-B7C25826301B}" type="sibTrans" cxnId="{18D5ACEF-AC71-43F3-BE79-D846A24B8960}">
      <dgm:prSet/>
      <dgm:spPr/>
      <dgm:t>
        <a:bodyPr/>
        <a:lstStyle/>
        <a:p>
          <a:endParaRPr lang="pt-BR"/>
        </a:p>
      </dgm:t>
    </dgm:pt>
    <dgm:pt modelId="{3FF159AB-0982-44E0-B12F-2F2CBDD61AA6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Bilíngue</a:t>
          </a:r>
          <a:endParaRPr lang="pt-BR" sz="2800" dirty="0">
            <a:solidFill>
              <a:schemeClr val="tx1"/>
            </a:solidFill>
          </a:endParaRPr>
        </a:p>
      </dgm:t>
    </dgm:pt>
    <dgm:pt modelId="{EAF14613-0681-439D-8D0E-DB38E53CE0C2}" type="parTrans" cxnId="{4F3D0307-083A-4CE1-AB38-71C28F2B1B16}">
      <dgm:prSet/>
      <dgm:spPr/>
      <dgm:t>
        <a:bodyPr/>
        <a:lstStyle/>
        <a:p>
          <a:endParaRPr lang="pt-BR"/>
        </a:p>
      </dgm:t>
    </dgm:pt>
    <dgm:pt modelId="{EBBAC322-B316-432D-AEFF-884EB10C8EED}" type="sibTrans" cxnId="{4F3D0307-083A-4CE1-AB38-71C28F2B1B16}">
      <dgm:prSet/>
      <dgm:spPr/>
      <dgm:t>
        <a:bodyPr/>
        <a:lstStyle/>
        <a:p>
          <a:endParaRPr lang="pt-BR"/>
        </a:p>
      </dgm:t>
    </dgm:pt>
    <dgm:pt modelId="{B5D06D92-32CD-4705-BAB4-079E0A75DB91}" type="pres">
      <dgm:prSet presAssocID="{3504AFFF-CC2E-4568-828C-FEADBA6225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D0BA098-E112-4D9D-BD0C-6F9BF0DE6BDB}" type="pres">
      <dgm:prSet presAssocID="{420368B6-42A1-45FC-86E0-4511FE668BFB}" presName="parentLin" presStyleCnt="0"/>
      <dgm:spPr/>
    </dgm:pt>
    <dgm:pt modelId="{CCA5C548-9016-4E14-943D-FCC851183039}" type="pres">
      <dgm:prSet presAssocID="{420368B6-42A1-45FC-86E0-4511FE668BFB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273AB338-9542-4750-A661-BA3D4A4BA252}" type="pres">
      <dgm:prSet presAssocID="{420368B6-42A1-45FC-86E0-4511FE668BF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4C2456F-7E7A-4BF3-9696-A7442F9F43B5}" type="pres">
      <dgm:prSet presAssocID="{420368B6-42A1-45FC-86E0-4511FE668BFB}" presName="negativeSpace" presStyleCnt="0"/>
      <dgm:spPr/>
    </dgm:pt>
    <dgm:pt modelId="{08F44263-A394-4EAE-9E15-FEA22F587AAA}" type="pres">
      <dgm:prSet presAssocID="{420368B6-42A1-45FC-86E0-4511FE668BFB}" presName="childText" presStyleLbl="conFgAcc1" presStyleIdx="0" presStyleCnt="3">
        <dgm:presLayoutVars>
          <dgm:bulletEnabled val="1"/>
        </dgm:presLayoutVars>
      </dgm:prSet>
      <dgm:spPr/>
    </dgm:pt>
    <dgm:pt modelId="{117CDFB4-ACBC-4EA4-AD09-860780F82683}" type="pres">
      <dgm:prSet presAssocID="{C9E1AD05-8F0F-49CB-87FB-B485868C0063}" presName="spaceBetweenRectangles" presStyleCnt="0"/>
      <dgm:spPr/>
    </dgm:pt>
    <dgm:pt modelId="{CF1359F3-900D-4363-BEDC-330840015A01}" type="pres">
      <dgm:prSet presAssocID="{E88FC63E-8D14-4030-AC22-3D5CAEA626CC}" presName="parentLin" presStyleCnt="0"/>
      <dgm:spPr/>
    </dgm:pt>
    <dgm:pt modelId="{58D5B4F7-7797-4EAC-B880-677126002CEE}" type="pres">
      <dgm:prSet presAssocID="{E88FC63E-8D14-4030-AC22-3D5CAEA626CC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A525EDBD-DF58-4599-8337-011E33E74885}" type="pres">
      <dgm:prSet presAssocID="{E88FC63E-8D14-4030-AC22-3D5CAEA626C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1D59E0D-47C3-498F-9DBB-B6E4A088B500}" type="pres">
      <dgm:prSet presAssocID="{E88FC63E-8D14-4030-AC22-3D5CAEA626CC}" presName="negativeSpace" presStyleCnt="0"/>
      <dgm:spPr/>
    </dgm:pt>
    <dgm:pt modelId="{F24452E5-7385-4F79-9184-6908C718FE38}" type="pres">
      <dgm:prSet presAssocID="{E88FC63E-8D14-4030-AC22-3D5CAEA626CC}" presName="childText" presStyleLbl="conFgAcc1" presStyleIdx="1" presStyleCnt="3">
        <dgm:presLayoutVars>
          <dgm:bulletEnabled val="1"/>
        </dgm:presLayoutVars>
      </dgm:prSet>
      <dgm:spPr/>
    </dgm:pt>
    <dgm:pt modelId="{028BE651-B509-441D-A845-CCD72F035E58}" type="pres">
      <dgm:prSet presAssocID="{7E38C859-1AF5-422C-9BD2-B7C25826301B}" presName="spaceBetweenRectangles" presStyleCnt="0"/>
      <dgm:spPr/>
    </dgm:pt>
    <dgm:pt modelId="{CB517BB1-B250-4089-A1E0-9DEBF7C5B778}" type="pres">
      <dgm:prSet presAssocID="{3FF159AB-0982-44E0-B12F-2F2CBDD61AA6}" presName="parentLin" presStyleCnt="0"/>
      <dgm:spPr/>
    </dgm:pt>
    <dgm:pt modelId="{7D161D38-E5B4-4748-830F-DD7252277B7B}" type="pres">
      <dgm:prSet presAssocID="{3FF159AB-0982-44E0-B12F-2F2CBDD61AA6}" presName="parentLeftMargin" presStyleLbl="node1" presStyleIdx="1" presStyleCnt="3"/>
      <dgm:spPr/>
      <dgm:t>
        <a:bodyPr/>
        <a:lstStyle/>
        <a:p>
          <a:endParaRPr lang="pt-BR"/>
        </a:p>
      </dgm:t>
    </dgm:pt>
    <dgm:pt modelId="{87A41FE9-52DD-4BD0-A3E0-5B8FC23EA228}" type="pres">
      <dgm:prSet presAssocID="{3FF159AB-0982-44E0-B12F-2F2CBDD61AA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52639E4-157D-4873-B27A-E0F0B293A883}" type="pres">
      <dgm:prSet presAssocID="{3FF159AB-0982-44E0-B12F-2F2CBDD61AA6}" presName="negativeSpace" presStyleCnt="0"/>
      <dgm:spPr/>
    </dgm:pt>
    <dgm:pt modelId="{B9606A64-8430-4443-9C09-1E02850B24A2}" type="pres">
      <dgm:prSet presAssocID="{3FF159AB-0982-44E0-B12F-2F2CBDD61AA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ADBC9F0-2A4D-411A-A791-A54DC1621AC9}" type="presOf" srcId="{3FF159AB-0982-44E0-B12F-2F2CBDD61AA6}" destId="{7D161D38-E5B4-4748-830F-DD7252277B7B}" srcOrd="0" destOrd="0" presId="urn:microsoft.com/office/officeart/2005/8/layout/list1"/>
    <dgm:cxn modelId="{4F3D0307-083A-4CE1-AB38-71C28F2B1B16}" srcId="{3504AFFF-CC2E-4568-828C-FEADBA6225C4}" destId="{3FF159AB-0982-44E0-B12F-2F2CBDD61AA6}" srcOrd="2" destOrd="0" parTransId="{EAF14613-0681-439D-8D0E-DB38E53CE0C2}" sibTransId="{EBBAC322-B316-432D-AEFF-884EB10C8EED}"/>
    <dgm:cxn modelId="{97C792BD-7755-456D-AC1C-7DE95FB773B4}" type="presOf" srcId="{E88FC63E-8D14-4030-AC22-3D5CAEA626CC}" destId="{A525EDBD-DF58-4599-8337-011E33E74885}" srcOrd="1" destOrd="0" presId="urn:microsoft.com/office/officeart/2005/8/layout/list1"/>
    <dgm:cxn modelId="{199A9DF3-FEE7-4269-912E-4F3C904C6567}" srcId="{3504AFFF-CC2E-4568-828C-FEADBA6225C4}" destId="{420368B6-42A1-45FC-86E0-4511FE668BFB}" srcOrd="0" destOrd="0" parTransId="{5C71157A-1C9D-4A6C-ADF6-85CA78E1D71B}" sibTransId="{C9E1AD05-8F0F-49CB-87FB-B485868C0063}"/>
    <dgm:cxn modelId="{310E1883-5D36-4606-9096-AA52F3FD7809}" type="presOf" srcId="{420368B6-42A1-45FC-86E0-4511FE668BFB}" destId="{CCA5C548-9016-4E14-943D-FCC851183039}" srcOrd="0" destOrd="0" presId="urn:microsoft.com/office/officeart/2005/8/layout/list1"/>
    <dgm:cxn modelId="{E50B7084-0AC2-4CE6-AB26-435FAFA6FF05}" type="presOf" srcId="{420368B6-42A1-45FC-86E0-4511FE668BFB}" destId="{273AB338-9542-4750-A661-BA3D4A4BA252}" srcOrd="1" destOrd="0" presId="urn:microsoft.com/office/officeart/2005/8/layout/list1"/>
    <dgm:cxn modelId="{EBC4AF2C-6D20-4400-9311-2278E9B7E2AB}" type="presOf" srcId="{3FF159AB-0982-44E0-B12F-2F2CBDD61AA6}" destId="{87A41FE9-52DD-4BD0-A3E0-5B8FC23EA228}" srcOrd="1" destOrd="0" presId="urn:microsoft.com/office/officeart/2005/8/layout/list1"/>
    <dgm:cxn modelId="{D4A767E8-49FB-4279-BBB7-A595C512C3A9}" type="presOf" srcId="{E88FC63E-8D14-4030-AC22-3D5CAEA626CC}" destId="{58D5B4F7-7797-4EAC-B880-677126002CEE}" srcOrd="0" destOrd="0" presId="urn:microsoft.com/office/officeart/2005/8/layout/list1"/>
    <dgm:cxn modelId="{18D5ACEF-AC71-43F3-BE79-D846A24B8960}" srcId="{3504AFFF-CC2E-4568-828C-FEADBA6225C4}" destId="{E88FC63E-8D14-4030-AC22-3D5CAEA626CC}" srcOrd="1" destOrd="0" parTransId="{087543AA-C156-4FE9-BD9F-7DAA3C60FB5E}" sibTransId="{7E38C859-1AF5-422C-9BD2-B7C25826301B}"/>
    <dgm:cxn modelId="{DB0AC859-9DE8-45E1-9014-6B37C03573D2}" type="presOf" srcId="{3504AFFF-CC2E-4568-828C-FEADBA6225C4}" destId="{B5D06D92-32CD-4705-BAB4-079E0A75DB91}" srcOrd="0" destOrd="0" presId="urn:microsoft.com/office/officeart/2005/8/layout/list1"/>
    <dgm:cxn modelId="{6C8A419A-D471-4851-8C8A-748FD78C9E77}" type="presParOf" srcId="{B5D06D92-32CD-4705-BAB4-079E0A75DB91}" destId="{ED0BA098-E112-4D9D-BD0C-6F9BF0DE6BDB}" srcOrd="0" destOrd="0" presId="urn:microsoft.com/office/officeart/2005/8/layout/list1"/>
    <dgm:cxn modelId="{992E5A4F-4AA2-4396-AA4D-BF7AC30CCE1A}" type="presParOf" srcId="{ED0BA098-E112-4D9D-BD0C-6F9BF0DE6BDB}" destId="{CCA5C548-9016-4E14-943D-FCC851183039}" srcOrd="0" destOrd="0" presId="urn:microsoft.com/office/officeart/2005/8/layout/list1"/>
    <dgm:cxn modelId="{FFCCF0F0-B0C6-411B-ABBC-00859CEE7518}" type="presParOf" srcId="{ED0BA098-E112-4D9D-BD0C-6F9BF0DE6BDB}" destId="{273AB338-9542-4750-A661-BA3D4A4BA252}" srcOrd="1" destOrd="0" presId="urn:microsoft.com/office/officeart/2005/8/layout/list1"/>
    <dgm:cxn modelId="{BE302344-B7C4-427B-8FDB-980AF0E64001}" type="presParOf" srcId="{B5D06D92-32CD-4705-BAB4-079E0A75DB91}" destId="{F4C2456F-7E7A-4BF3-9696-A7442F9F43B5}" srcOrd="1" destOrd="0" presId="urn:microsoft.com/office/officeart/2005/8/layout/list1"/>
    <dgm:cxn modelId="{6ACC933A-8E9F-4A32-9460-535481B096F1}" type="presParOf" srcId="{B5D06D92-32CD-4705-BAB4-079E0A75DB91}" destId="{08F44263-A394-4EAE-9E15-FEA22F587AAA}" srcOrd="2" destOrd="0" presId="urn:microsoft.com/office/officeart/2005/8/layout/list1"/>
    <dgm:cxn modelId="{96A2CCCB-9384-4B37-9962-A1822858A132}" type="presParOf" srcId="{B5D06D92-32CD-4705-BAB4-079E0A75DB91}" destId="{117CDFB4-ACBC-4EA4-AD09-860780F82683}" srcOrd="3" destOrd="0" presId="urn:microsoft.com/office/officeart/2005/8/layout/list1"/>
    <dgm:cxn modelId="{561F7C33-51F7-4324-85DE-0017EA6A832E}" type="presParOf" srcId="{B5D06D92-32CD-4705-BAB4-079E0A75DB91}" destId="{CF1359F3-900D-4363-BEDC-330840015A01}" srcOrd="4" destOrd="0" presId="urn:microsoft.com/office/officeart/2005/8/layout/list1"/>
    <dgm:cxn modelId="{878BD8A5-071E-4F96-B5EE-D017ADA1078A}" type="presParOf" srcId="{CF1359F3-900D-4363-BEDC-330840015A01}" destId="{58D5B4F7-7797-4EAC-B880-677126002CEE}" srcOrd="0" destOrd="0" presId="urn:microsoft.com/office/officeart/2005/8/layout/list1"/>
    <dgm:cxn modelId="{8089A8CA-1B36-49ED-B76A-B59485858F90}" type="presParOf" srcId="{CF1359F3-900D-4363-BEDC-330840015A01}" destId="{A525EDBD-DF58-4599-8337-011E33E74885}" srcOrd="1" destOrd="0" presId="urn:microsoft.com/office/officeart/2005/8/layout/list1"/>
    <dgm:cxn modelId="{B214A2D1-838B-42CE-862A-1863EB03E5D1}" type="presParOf" srcId="{B5D06D92-32CD-4705-BAB4-079E0A75DB91}" destId="{51D59E0D-47C3-498F-9DBB-B6E4A088B500}" srcOrd="5" destOrd="0" presId="urn:microsoft.com/office/officeart/2005/8/layout/list1"/>
    <dgm:cxn modelId="{97C14DE6-9D1E-4734-99E8-8C540FE19957}" type="presParOf" srcId="{B5D06D92-32CD-4705-BAB4-079E0A75DB91}" destId="{F24452E5-7385-4F79-9184-6908C718FE38}" srcOrd="6" destOrd="0" presId="urn:microsoft.com/office/officeart/2005/8/layout/list1"/>
    <dgm:cxn modelId="{48B97A42-D086-48F7-8693-F74457F3C377}" type="presParOf" srcId="{B5D06D92-32CD-4705-BAB4-079E0A75DB91}" destId="{028BE651-B509-441D-A845-CCD72F035E58}" srcOrd="7" destOrd="0" presId="urn:microsoft.com/office/officeart/2005/8/layout/list1"/>
    <dgm:cxn modelId="{20165A5D-7A70-4D6F-A3D2-6847AE5C9103}" type="presParOf" srcId="{B5D06D92-32CD-4705-BAB4-079E0A75DB91}" destId="{CB517BB1-B250-4089-A1E0-9DEBF7C5B778}" srcOrd="8" destOrd="0" presId="urn:microsoft.com/office/officeart/2005/8/layout/list1"/>
    <dgm:cxn modelId="{E7DB156D-00F3-4384-8DD5-8D72953EACA3}" type="presParOf" srcId="{CB517BB1-B250-4089-A1E0-9DEBF7C5B778}" destId="{7D161D38-E5B4-4748-830F-DD7252277B7B}" srcOrd="0" destOrd="0" presId="urn:microsoft.com/office/officeart/2005/8/layout/list1"/>
    <dgm:cxn modelId="{4E524B31-8BB5-4B4E-8365-4396322F41C5}" type="presParOf" srcId="{CB517BB1-B250-4089-A1E0-9DEBF7C5B778}" destId="{87A41FE9-52DD-4BD0-A3E0-5B8FC23EA228}" srcOrd="1" destOrd="0" presId="urn:microsoft.com/office/officeart/2005/8/layout/list1"/>
    <dgm:cxn modelId="{C4983B72-A15A-4131-83D7-75D70E6B01DB}" type="presParOf" srcId="{B5D06D92-32CD-4705-BAB4-079E0A75DB91}" destId="{E52639E4-157D-4873-B27A-E0F0B293A883}" srcOrd="9" destOrd="0" presId="urn:microsoft.com/office/officeart/2005/8/layout/list1"/>
    <dgm:cxn modelId="{69D874AB-8BE0-4EFB-9B1C-B446D7F44FDB}" type="presParOf" srcId="{B5D06D92-32CD-4705-BAB4-079E0A75DB91}" destId="{B9606A64-8430-4443-9C09-1E02850B24A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96767E-2946-4C9E-9192-FBBE0E86F64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205BE66-2FF6-4740-B2B4-D0810969A98A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Configuração de mãos (CM)</a:t>
          </a:r>
          <a:endParaRPr lang="pt-BR" sz="2400" dirty="0">
            <a:solidFill>
              <a:schemeClr val="tx1"/>
            </a:solidFill>
          </a:endParaRPr>
        </a:p>
      </dgm:t>
    </dgm:pt>
    <dgm:pt modelId="{B4C815F0-8FE8-45FC-AECE-5168093B2029}" type="parTrans" cxnId="{E58EE4E3-FAF0-4E6A-8DB2-E44D94A84BD8}">
      <dgm:prSet/>
      <dgm:spPr/>
      <dgm:t>
        <a:bodyPr/>
        <a:lstStyle/>
        <a:p>
          <a:endParaRPr lang="pt-BR"/>
        </a:p>
      </dgm:t>
    </dgm:pt>
    <dgm:pt modelId="{74E21875-479D-464E-9DE3-4FB593DD8F6C}" type="sibTrans" cxnId="{E58EE4E3-FAF0-4E6A-8DB2-E44D94A84BD8}">
      <dgm:prSet/>
      <dgm:spPr/>
      <dgm:t>
        <a:bodyPr/>
        <a:lstStyle/>
        <a:p>
          <a:endParaRPr lang="pt-BR"/>
        </a:p>
      </dgm:t>
    </dgm:pt>
    <dgm:pt modelId="{C054FC80-D2B5-4111-8A03-EE2C4F49E8EA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Ponto de articulação (PA)</a:t>
          </a:r>
          <a:endParaRPr lang="pt-BR" sz="2400" dirty="0">
            <a:solidFill>
              <a:schemeClr val="tx1"/>
            </a:solidFill>
          </a:endParaRPr>
        </a:p>
      </dgm:t>
    </dgm:pt>
    <dgm:pt modelId="{B25327FA-F06B-43CD-9560-7451DBCAAB2F}" type="parTrans" cxnId="{B608B03F-3116-41E4-ACCD-A1B61A65E202}">
      <dgm:prSet/>
      <dgm:spPr/>
      <dgm:t>
        <a:bodyPr/>
        <a:lstStyle/>
        <a:p>
          <a:endParaRPr lang="pt-BR"/>
        </a:p>
      </dgm:t>
    </dgm:pt>
    <dgm:pt modelId="{1C0713A9-A997-41B2-9C99-4933A543C813}" type="sibTrans" cxnId="{B608B03F-3116-41E4-ACCD-A1B61A65E202}">
      <dgm:prSet/>
      <dgm:spPr/>
      <dgm:t>
        <a:bodyPr/>
        <a:lstStyle/>
        <a:p>
          <a:endParaRPr lang="pt-BR"/>
        </a:p>
      </dgm:t>
    </dgm:pt>
    <dgm:pt modelId="{B3807B13-4D02-41E2-9395-B84A4FA07604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Expressão facial/ corporal</a:t>
          </a:r>
          <a:endParaRPr lang="pt-BR" sz="2400" dirty="0">
            <a:solidFill>
              <a:schemeClr val="tx1"/>
            </a:solidFill>
          </a:endParaRPr>
        </a:p>
      </dgm:t>
    </dgm:pt>
    <dgm:pt modelId="{C26B09E3-9A07-4E7B-9338-ECDD43D7E22B}" type="parTrans" cxnId="{8492AB65-9DCC-49F9-A4E0-D7C39F00C20C}">
      <dgm:prSet/>
      <dgm:spPr/>
      <dgm:t>
        <a:bodyPr/>
        <a:lstStyle/>
        <a:p>
          <a:endParaRPr lang="pt-BR"/>
        </a:p>
      </dgm:t>
    </dgm:pt>
    <dgm:pt modelId="{E4CE85F8-2C83-4DCF-A02F-74EDDA1CE093}" type="sibTrans" cxnId="{8492AB65-9DCC-49F9-A4E0-D7C39F00C20C}">
      <dgm:prSet/>
      <dgm:spPr/>
      <dgm:t>
        <a:bodyPr/>
        <a:lstStyle/>
        <a:p>
          <a:endParaRPr lang="pt-BR"/>
        </a:p>
      </dgm:t>
    </dgm:pt>
    <dgm:pt modelId="{96D42CDA-60C6-4C9E-9EDF-31EAE7588EA2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Movimento</a:t>
          </a:r>
          <a:endParaRPr lang="pt-BR" sz="2400" dirty="0">
            <a:solidFill>
              <a:schemeClr val="tx1"/>
            </a:solidFill>
          </a:endParaRPr>
        </a:p>
      </dgm:t>
    </dgm:pt>
    <dgm:pt modelId="{98C6021A-2F74-4139-9CA5-220973DBDB45}" type="parTrans" cxnId="{9A484A14-5699-4442-A0F8-33AC4759E917}">
      <dgm:prSet/>
      <dgm:spPr/>
      <dgm:t>
        <a:bodyPr/>
        <a:lstStyle/>
        <a:p>
          <a:endParaRPr lang="pt-BR"/>
        </a:p>
      </dgm:t>
    </dgm:pt>
    <dgm:pt modelId="{34B22389-97E0-4447-A2EE-D7AAF666E3B1}" type="sibTrans" cxnId="{9A484A14-5699-4442-A0F8-33AC4759E917}">
      <dgm:prSet/>
      <dgm:spPr/>
      <dgm:t>
        <a:bodyPr/>
        <a:lstStyle/>
        <a:p>
          <a:endParaRPr lang="pt-BR"/>
        </a:p>
      </dgm:t>
    </dgm:pt>
    <dgm:pt modelId="{004ACF30-A8B4-4F6C-A101-AEF04B3325A6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Direção</a:t>
          </a:r>
          <a:endParaRPr lang="pt-BR" sz="2400" dirty="0">
            <a:solidFill>
              <a:schemeClr val="tx1"/>
            </a:solidFill>
          </a:endParaRPr>
        </a:p>
      </dgm:t>
    </dgm:pt>
    <dgm:pt modelId="{C145922B-3F99-4C32-A3DC-2FC5D8C3B5E0}" type="parTrans" cxnId="{9B0465B2-863A-470D-88C9-E8F00A7D1658}">
      <dgm:prSet/>
      <dgm:spPr/>
      <dgm:t>
        <a:bodyPr/>
        <a:lstStyle/>
        <a:p>
          <a:endParaRPr lang="pt-BR"/>
        </a:p>
      </dgm:t>
    </dgm:pt>
    <dgm:pt modelId="{04EB8D63-0620-4801-ADA1-D03E00480C7E}" type="sibTrans" cxnId="{9B0465B2-863A-470D-88C9-E8F00A7D1658}">
      <dgm:prSet/>
      <dgm:spPr/>
      <dgm:t>
        <a:bodyPr/>
        <a:lstStyle/>
        <a:p>
          <a:endParaRPr lang="pt-BR"/>
        </a:p>
      </dgm:t>
    </dgm:pt>
    <dgm:pt modelId="{A471C4D1-F68B-488F-8749-6BCF5766487C}" type="pres">
      <dgm:prSet presAssocID="{0E96767E-2946-4C9E-9192-FBBE0E86F64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AE7CED7-10D5-4842-991F-5141F3A191BD}" type="pres">
      <dgm:prSet presAssocID="{A205BE66-2FF6-4740-B2B4-D0810969A98A}" presName="parentLin" presStyleCnt="0"/>
      <dgm:spPr/>
    </dgm:pt>
    <dgm:pt modelId="{CC4E7BCA-6E98-43A4-869C-0FE341D81091}" type="pres">
      <dgm:prSet presAssocID="{A205BE66-2FF6-4740-B2B4-D0810969A98A}" presName="parentLeftMargin" presStyleLbl="node1" presStyleIdx="0" presStyleCnt="5"/>
      <dgm:spPr/>
      <dgm:t>
        <a:bodyPr/>
        <a:lstStyle/>
        <a:p>
          <a:endParaRPr lang="pt-BR"/>
        </a:p>
      </dgm:t>
    </dgm:pt>
    <dgm:pt modelId="{E439EED6-A2D8-43E8-A21D-201EC08A48EC}" type="pres">
      <dgm:prSet presAssocID="{A205BE66-2FF6-4740-B2B4-D0810969A98A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B43E3E-F129-42DE-8ECE-276D96B281B8}" type="pres">
      <dgm:prSet presAssocID="{A205BE66-2FF6-4740-B2B4-D0810969A98A}" presName="negativeSpace" presStyleCnt="0"/>
      <dgm:spPr/>
    </dgm:pt>
    <dgm:pt modelId="{1437CD52-BCDC-4A1A-B171-0B806CD70A30}" type="pres">
      <dgm:prSet presAssocID="{A205BE66-2FF6-4740-B2B4-D0810969A98A}" presName="childText" presStyleLbl="conFgAcc1" presStyleIdx="0" presStyleCnt="5">
        <dgm:presLayoutVars>
          <dgm:bulletEnabled val="1"/>
        </dgm:presLayoutVars>
      </dgm:prSet>
      <dgm:spPr/>
    </dgm:pt>
    <dgm:pt modelId="{6D17629C-7436-48F7-AAC6-FA3BCCA117AC}" type="pres">
      <dgm:prSet presAssocID="{74E21875-479D-464E-9DE3-4FB593DD8F6C}" presName="spaceBetweenRectangles" presStyleCnt="0"/>
      <dgm:spPr/>
    </dgm:pt>
    <dgm:pt modelId="{A5721775-3242-4A26-B18C-2ADAAD53C8DC}" type="pres">
      <dgm:prSet presAssocID="{C054FC80-D2B5-4111-8A03-EE2C4F49E8EA}" presName="parentLin" presStyleCnt="0"/>
      <dgm:spPr/>
    </dgm:pt>
    <dgm:pt modelId="{A832562D-BE11-4F90-9F35-1EDB2960DCAD}" type="pres">
      <dgm:prSet presAssocID="{C054FC80-D2B5-4111-8A03-EE2C4F49E8EA}" presName="parentLeftMargin" presStyleLbl="node1" presStyleIdx="0" presStyleCnt="5"/>
      <dgm:spPr/>
      <dgm:t>
        <a:bodyPr/>
        <a:lstStyle/>
        <a:p>
          <a:endParaRPr lang="pt-BR"/>
        </a:p>
      </dgm:t>
    </dgm:pt>
    <dgm:pt modelId="{CBBA2E39-4E53-4948-BBFD-FAEDA542CF35}" type="pres">
      <dgm:prSet presAssocID="{C054FC80-D2B5-4111-8A03-EE2C4F49E8E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297D52D-EA7A-4DBA-90C4-7D42C022AF30}" type="pres">
      <dgm:prSet presAssocID="{C054FC80-D2B5-4111-8A03-EE2C4F49E8EA}" presName="negativeSpace" presStyleCnt="0"/>
      <dgm:spPr/>
    </dgm:pt>
    <dgm:pt modelId="{9F355199-552A-449D-A26E-FDC1F6BD205C}" type="pres">
      <dgm:prSet presAssocID="{C054FC80-D2B5-4111-8A03-EE2C4F49E8EA}" presName="childText" presStyleLbl="conFgAcc1" presStyleIdx="1" presStyleCnt="5">
        <dgm:presLayoutVars>
          <dgm:bulletEnabled val="1"/>
        </dgm:presLayoutVars>
      </dgm:prSet>
      <dgm:spPr/>
    </dgm:pt>
    <dgm:pt modelId="{4F18117A-CFD1-403E-8C29-219A76A05180}" type="pres">
      <dgm:prSet presAssocID="{1C0713A9-A997-41B2-9C99-4933A543C813}" presName="spaceBetweenRectangles" presStyleCnt="0"/>
      <dgm:spPr/>
    </dgm:pt>
    <dgm:pt modelId="{4680EE2D-007E-4F0C-B0DD-9D71CAFE0279}" type="pres">
      <dgm:prSet presAssocID="{96D42CDA-60C6-4C9E-9EDF-31EAE7588EA2}" presName="parentLin" presStyleCnt="0"/>
      <dgm:spPr/>
    </dgm:pt>
    <dgm:pt modelId="{CFAE81CB-DEDB-4034-909C-EE1287AA0AC3}" type="pres">
      <dgm:prSet presAssocID="{96D42CDA-60C6-4C9E-9EDF-31EAE7588EA2}" presName="parentLeftMargin" presStyleLbl="node1" presStyleIdx="1" presStyleCnt="5"/>
      <dgm:spPr/>
      <dgm:t>
        <a:bodyPr/>
        <a:lstStyle/>
        <a:p>
          <a:endParaRPr lang="pt-BR"/>
        </a:p>
      </dgm:t>
    </dgm:pt>
    <dgm:pt modelId="{42E93CAD-43C7-4185-A7DF-1E2F47D86E2B}" type="pres">
      <dgm:prSet presAssocID="{96D42CDA-60C6-4C9E-9EDF-31EAE7588EA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C58321-86E4-400D-B70C-E407BAF4966A}" type="pres">
      <dgm:prSet presAssocID="{96D42CDA-60C6-4C9E-9EDF-31EAE7588EA2}" presName="negativeSpace" presStyleCnt="0"/>
      <dgm:spPr/>
    </dgm:pt>
    <dgm:pt modelId="{4C6EE21B-50D4-4B25-B5DE-A2DE1781601F}" type="pres">
      <dgm:prSet presAssocID="{96D42CDA-60C6-4C9E-9EDF-31EAE7588EA2}" presName="childText" presStyleLbl="conFgAcc1" presStyleIdx="2" presStyleCnt="5">
        <dgm:presLayoutVars>
          <dgm:bulletEnabled val="1"/>
        </dgm:presLayoutVars>
      </dgm:prSet>
      <dgm:spPr/>
    </dgm:pt>
    <dgm:pt modelId="{B10F149C-D248-43B3-9537-33E0F7A42FA4}" type="pres">
      <dgm:prSet presAssocID="{34B22389-97E0-4447-A2EE-D7AAF666E3B1}" presName="spaceBetweenRectangles" presStyleCnt="0"/>
      <dgm:spPr/>
    </dgm:pt>
    <dgm:pt modelId="{4D8BA49D-D00B-450A-8AE7-67A22116F0B6}" type="pres">
      <dgm:prSet presAssocID="{004ACF30-A8B4-4F6C-A101-AEF04B3325A6}" presName="parentLin" presStyleCnt="0"/>
      <dgm:spPr/>
    </dgm:pt>
    <dgm:pt modelId="{83B63DB3-AFD2-4893-A445-BD7DF91F2408}" type="pres">
      <dgm:prSet presAssocID="{004ACF30-A8B4-4F6C-A101-AEF04B3325A6}" presName="parentLeftMargin" presStyleLbl="node1" presStyleIdx="2" presStyleCnt="5"/>
      <dgm:spPr/>
      <dgm:t>
        <a:bodyPr/>
        <a:lstStyle/>
        <a:p>
          <a:endParaRPr lang="pt-BR"/>
        </a:p>
      </dgm:t>
    </dgm:pt>
    <dgm:pt modelId="{7D4FF1CE-0241-41A0-BAE1-9A974CC15C3E}" type="pres">
      <dgm:prSet presAssocID="{004ACF30-A8B4-4F6C-A101-AEF04B3325A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D1E4D0E-65C4-4C83-B5CD-4969E10D1200}" type="pres">
      <dgm:prSet presAssocID="{004ACF30-A8B4-4F6C-A101-AEF04B3325A6}" presName="negativeSpace" presStyleCnt="0"/>
      <dgm:spPr/>
    </dgm:pt>
    <dgm:pt modelId="{BD7D903F-9718-408C-9080-4AD7C634C565}" type="pres">
      <dgm:prSet presAssocID="{004ACF30-A8B4-4F6C-A101-AEF04B3325A6}" presName="childText" presStyleLbl="conFgAcc1" presStyleIdx="3" presStyleCnt="5">
        <dgm:presLayoutVars>
          <dgm:bulletEnabled val="1"/>
        </dgm:presLayoutVars>
      </dgm:prSet>
      <dgm:spPr/>
    </dgm:pt>
    <dgm:pt modelId="{4C98E03C-3025-44E6-9279-E5437E65B711}" type="pres">
      <dgm:prSet presAssocID="{04EB8D63-0620-4801-ADA1-D03E00480C7E}" presName="spaceBetweenRectangles" presStyleCnt="0"/>
      <dgm:spPr/>
    </dgm:pt>
    <dgm:pt modelId="{79D21080-D954-492E-B0D7-0B55CF07B8A4}" type="pres">
      <dgm:prSet presAssocID="{B3807B13-4D02-41E2-9395-B84A4FA07604}" presName="parentLin" presStyleCnt="0"/>
      <dgm:spPr/>
    </dgm:pt>
    <dgm:pt modelId="{5D993183-AF3B-47B8-9819-4D1DE8608629}" type="pres">
      <dgm:prSet presAssocID="{B3807B13-4D02-41E2-9395-B84A4FA07604}" presName="parentLeftMargin" presStyleLbl="node1" presStyleIdx="3" presStyleCnt="5"/>
      <dgm:spPr/>
      <dgm:t>
        <a:bodyPr/>
        <a:lstStyle/>
        <a:p>
          <a:endParaRPr lang="pt-BR"/>
        </a:p>
      </dgm:t>
    </dgm:pt>
    <dgm:pt modelId="{88562646-376D-460F-8368-2AE36671F115}" type="pres">
      <dgm:prSet presAssocID="{B3807B13-4D02-41E2-9395-B84A4FA0760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B63292-712E-4893-A1E0-84064597F3A1}" type="pres">
      <dgm:prSet presAssocID="{B3807B13-4D02-41E2-9395-B84A4FA07604}" presName="negativeSpace" presStyleCnt="0"/>
      <dgm:spPr/>
    </dgm:pt>
    <dgm:pt modelId="{458525EE-119E-4B8E-9AED-7D0F98CDDBD7}" type="pres">
      <dgm:prSet presAssocID="{B3807B13-4D02-41E2-9395-B84A4FA0760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17B8232-857A-4382-9918-4666A0E314B8}" type="presOf" srcId="{B3807B13-4D02-41E2-9395-B84A4FA07604}" destId="{5D993183-AF3B-47B8-9819-4D1DE8608629}" srcOrd="0" destOrd="0" presId="urn:microsoft.com/office/officeart/2005/8/layout/list1"/>
    <dgm:cxn modelId="{AAC393CF-FB1B-4EA9-A235-A649437FFDA8}" type="presOf" srcId="{004ACF30-A8B4-4F6C-A101-AEF04B3325A6}" destId="{7D4FF1CE-0241-41A0-BAE1-9A974CC15C3E}" srcOrd="1" destOrd="0" presId="urn:microsoft.com/office/officeart/2005/8/layout/list1"/>
    <dgm:cxn modelId="{3E62C61C-0676-4CE0-B1A3-666F46F1ED70}" type="presOf" srcId="{C054FC80-D2B5-4111-8A03-EE2C4F49E8EA}" destId="{CBBA2E39-4E53-4948-BBFD-FAEDA542CF35}" srcOrd="1" destOrd="0" presId="urn:microsoft.com/office/officeart/2005/8/layout/list1"/>
    <dgm:cxn modelId="{8D6A3D6E-4468-4B2B-B43F-60602D5B38A4}" type="presOf" srcId="{96D42CDA-60C6-4C9E-9EDF-31EAE7588EA2}" destId="{42E93CAD-43C7-4185-A7DF-1E2F47D86E2B}" srcOrd="1" destOrd="0" presId="urn:microsoft.com/office/officeart/2005/8/layout/list1"/>
    <dgm:cxn modelId="{2566E4B6-A91D-478E-9C7B-088DB10E87E8}" type="presOf" srcId="{96D42CDA-60C6-4C9E-9EDF-31EAE7588EA2}" destId="{CFAE81CB-DEDB-4034-909C-EE1287AA0AC3}" srcOrd="0" destOrd="0" presId="urn:microsoft.com/office/officeart/2005/8/layout/list1"/>
    <dgm:cxn modelId="{E58EE4E3-FAF0-4E6A-8DB2-E44D94A84BD8}" srcId="{0E96767E-2946-4C9E-9192-FBBE0E86F649}" destId="{A205BE66-2FF6-4740-B2B4-D0810969A98A}" srcOrd="0" destOrd="0" parTransId="{B4C815F0-8FE8-45FC-AECE-5168093B2029}" sibTransId="{74E21875-479D-464E-9DE3-4FB593DD8F6C}"/>
    <dgm:cxn modelId="{9B0465B2-863A-470D-88C9-E8F00A7D1658}" srcId="{0E96767E-2946-4C9E-9192-FBBE0E86F649}" destId="{004ACF30-A8B4-4F6C-A101-AEF04B3325A6}" srcOrd="3" destOrd="0" parTransId="{C145922B-3F99-4C32-A3DC-2FC5D8C3B5E0}" sibTransId="{04EB8D63-0620-4801-ADA1-D03E00480C7E}"/>
    <dgm:cxn modelId="{9D183433-25B6-41D6-B6C0-5CF0363FA213}" type="presOf" srcId="{004ACF30-A8B4-4F6C-A101-AEF04B3325A6}" destId="{83B63DB3-AFD2-4893-A445-BD7DF91F2408}" srcOrd="0" destOrd="0" presId="urn:microsoft.com/office/officeart/2005/8/layout/list1"/>
    <dgm:cxn modelId="{B608B03F-3116-41E4-ACCD-A1B61A65E202}" srcId="{0E96767E-2946-4C9E-9192-FBBE0E86F649}" destId="{C054FC80-D2B5-4111-8A03-EE2C4F49E8EA}" srcOrd="1" destOrd="0" parTransId="{B25327FA-F06B-43CD-9560-7451DBCAAB2F}" sibTransId="{1C0713A9-A997-41B2-9C99-4933A543C813}"/>
    <dgm:cxn modelId="{30C1A31E-0640-41C7-9D65-8566983ED109}" type="presOf" srcId="{A205BE66-2FF6-4740-B2B4-D0810969A98A}" destId="{CC4E7BCA-6E98-43A4-869C-0FE341D81091}" srcOrd="0" destOrd="0" presId="urn:microsoft.com/office/officeart/2005/8/layout/list1"/>
    <dgm:cxn modelId="{CE9A49BF-320D-49DC-AAF7-34F574BB41E9}" type="presOf" srcId="{C054FC80-D2B5-4111-8A03-EE2C4F49E8EA}" destId="{A832562D-BE11-4F90-9F35-1EDB2960DCAD}" srcOrd="0" destOrd="0" presId="urn:microsoft.com/office/officeart/2005/8/layout/list1"/>
    <dgm:cxn modelId="{5D4AB1F5-15F8-4049-9B93-04930F47EBC3}" type="presOf" srcId="{B3807B13-4D02-41E2-9395-B84A4FA07604}" destId="{88562646-376D-460F-8368-2AE36671F115}" srcOrd="1" destOrd="0" presId="urn:microsoft.com/office/officeart/2005/8/layout/list1"/>
    <dgm:cxn modelId="{728D2706-B1D2-4A43-86FB-5E361038D450}" type="presOf" srcId="{0E96767E-2946-4C9E-9192-FBBE0E86F649}" destId="{A471C4D1-F68B-488F-8749-6BCF5766487C}" srcOrd="0" destOrd="0" presId="urn:microsoft.com/office/officeart/2005/8/layout/list1"/>
    <dgm:cxn modelId="{13995871-D7FE-45DA-84A8-60BDEA7A29F3}" type="presOf" srcId="{A205BE66-2FF6-4740-B2B4-D0810969A98A}" destId="{E439EED6-A2D8-43E8-A21D-201EC08A48EC}" srcOrd="1" destOrd="0" presId="urn:microsoft.com/office/officeart/2005/8/layout/list1"/>
    <dgm:cxn modelId="{9A484A14-5699-4442-A0F8-33AC4759E917}" srcId="{0E96767E-2946-4C9E-9192-FBBE0E86F649}" destId="{96D42CDA-60C6-4C9E-9EDF-31EAE7588EA2}" srcOrd="2" destOrd="0" parTransId="{98C6021A-2F74-4139-9CA5-220973DBDB45}" sibTransId="{34B22389-97E0-4447-A2EE-D7AAF666E3B1}"/>
    <dgm:cxn modelId="{8492AB65-9DCC-49F9-A4E0-D7C39F00C20C}" srcId="{0E96767E-2946-4C9E-9192-FBBE0E86F649}" destId="{B3807B13-4D02-41E2-9395-B84A4FA07604}" srcOrd="4" destOrd="0" parTransId="{C26B09E3-9A07-4E7B-9338-ECDD43D7E22B}" sibTransId="{E4CE85F8-2C83-4DCF-A02F-74EDDA1CE093}"/>
    <dgm:cxn modelId="{6BAF0FFB-B821-4D2F-9F18-78E87FBC4088}" type="presParOf" srcId="{A471C4D1-F68B-488F-8749-6BCF5766487C}" destId="{FAE7CED7-10D5-4842-991F-5141F3A191BD}" srcOrd="0" destOrd="0" presId="urn:microsoft.com/office/officeart/2005/8/layout/list1"/>
    <dgm:cxn modelId="{5E0E4B54-296F-442F-9560-89BFA5DB43CC}" type="presParOf" srcId="{FAE7CED7-10D5-4842-991F-5141F3A191BD}" destId="{CC4E7BCA-6E98-43A4-869C-0FE341D81091}" srcOrd="0" destOrd="0" presId="urn:microsoft.com/office/officeart/2005/8/layout/list1"/>
    <dgm:cxn modelId="{FF977AAC-9CD0-4333-9C67-DD98C678A0FF}" type="presParOf" srcId="{FAE7CED7-10D5-4842-991F-5141F3A191BD}" destId="{E439EED6-A2D8-43E8-A21D-201EC08A48EC}" srcOrd="1" destOrd="0" presId="urn:microsoft.com/office/officeart/2005/8/layout/list1"/>
    <dgm:cxn modelId="{243BCA2C-522D-4F48-9F8E-0831396603EC}" type="presParOf" srcId="{A471C4D1-F68B-488F-8749-6BCF5766487C}" destId="{4AB43E3E-F129-42DE-8ECE-276D96B281B8}" srcOrd="1" destOrd="0" presId="urn:microsoft.com/office/officeart/2005/8/layout/list1"/>
    <dgm:cxn modelId="{355FBD12-D9C7-4703-81C2-B29496EB8D45}" type="presParOf" srcId="{A471C4D1-F68B-488F-8749-6BCF5766487C}" destId="{1437CD52-BCDC-4A1A-B171-0B806CD70A30}" srcOrd="2" destOrd="0" presId="urn:microsoft.com/office/officeart/2005/8/layout/list1"/>
    <dgm:cxn modelId="{EFB15750-752B-494D-BE38-7764BAAC454D}" type="presParOf" srcId="{A471C4D1-F68B-488F-8749-6BCF5766487C}" destId="{6D17629C-7436-48F7-AAC6-FA3BCCA117AC}" srcOrd="3" destOrd="0" presId="urn:microsoft.com/office/officeart/2005/8/layout/list1"/>
    <dgm:cxn modelId="{5ABF0DED-FA10-4DAE-879C-8FD32C13916C}" type="presParOf" srcId="{A471C4D1-F68B-488F-8749-6BCF5766487C}" destId="{A5721775-3242-4A26-B18C-2ADAAD53C8DC}" srcOrd="4" destOrd="0" presId="urn:microsoft.com/office/officeart/2005/8/layout/list1"/>
    <dgm:cxn modelId="{6097D68A-F2D8-453C-8D39-D718C456C4DF}" type="presParOf" srcId="{A5721775-3242-4A26-B18C-2ADAAD53C8DC}" destId="{A832562D-BE11-4F90-9F35-1EDB2960DCAD}" srcOrd="0" destOrd="0" presId="urn:microsoft.com/office/officeart/2005/8/layout/list1"/>
    <dgm:cxn modelId="{9CE38C91-A552-42B8-9CBD-86EEAD8D1BAC}" type="presParOf" srcId="{A5721775-3242-4A26-B18C-2ADAAD53C8DC}" destId="{CBBA2E39-4E53-4948-BBFD-FAEDA542CF35}" srcOrd="1" destOrd="0" presId="urn:microsoft.com/office/officeart/2005/8/layout/list1"/>
    <dgm:cxn modelId="{D112FB2F-803D-4B9C-97FA-8071CD8F8025}" type="presParOf" srcId="{A471C4D1-F68B-488F-8749-6BCF5766487C}" destId="{9297D52D-EA7A-4DBA-90C4-7D42C022AF30}" srcOrd="5" destOrd="0" presId="urn:microsoft.com/office/officeart/2005/8/layout/list1"/>
    <dgm:cxn modelId="{E1182F98-D14E-4E2E-AA6F-4DE50990274E}" type="presParOf" srcId="{A471C4D1-F68B-488F-8749-6BCF5766487C}" destId="{9F355199-552A-449D-A26E-FDC1F6BD205C}" srcOrd="6" destOrd="0" presId="urn:microsoft.com/office/officeart/2005/8/layout/list1"/>
    <dgm:cxn modelId="{B1436DA5-9CFC-4BE0-95CF-7A1589872F4C}" type="presParOf" srcId="{A471C4D1-F68B-488F-8749-6BCF5766487C}" destId="{4F18117A-CFD1-403E-8C29-219A76A05180}" srcOrd="7" destOrd="0" presId="urn:microsoft.com/office/officeart/2005/8/layout/list1"/>
    <dgm:cxn modelId="{8595845C-D385-44C4-8D81-AAC9A61D85C1}" type="presParOf" srcId="{A471C4D1-F68B-488F-8749-6BCF5766487C}" destId="{4680EE2D-007E-4F0C-B0DD-9D71CAFE0279}" srcOrd="8" destOrd="0" presId="urn:microsoft.com/office/officeart/2005/8/layout/list1"/>
    <dgm:cxn modelId="{68EA9792-376D-4CFA-8BE0-436624B165BB}" type="presParOf" srcId="{4680EE2D-007E-4F0C-B0DD-9D71CAFE0279}" destId="{CFAE81CB-DEDB-4034-909C-EE1287AA0AC3}" srcOrd="0" destOrd="0" presId="urn:microsoft.com/office/officeart/2005/8/layout/list1"/>
    <dgm:cxn modelId="{6CDF61C4-5CEF-480F-926B-2669D73C2F6F}" type="presParOf" srcId="{4680EE2D-007E-4F0C-B0DD-9D71CAFE0279}" destId="{42E93CAD-43C7-4185-A7DF-1E2F47D86E2B}" srcOrd="1" destOrd="0" presId="urn:microsoft.com/office/officeart/2005/8/layout/list1"/>
    <dgm:cxn modelId="{57A7B57F-0516-4DEC-9C1A-9F787389EAF2}" type="presParOf" srcId="{A471C4D1-F68B-488F-8749-6BCF5766487C}" destId="{ECC58321-86E4-400D-B70C-E407BAF4966A}" srcOrd="9" destOrd="0" presId="urn:microsoft.com/office/officeart/2005/8/layout/list1"/>
    <dgm:cxn modelId="{D736027A-F789-4FAC-8713-4B114D5DF828}" type="presParOf" srcId="{A471C4D1-F68B-488F-8749-6BCF5766487C}" destId="{4C6EE21B-50D4-4B25-B5DE-A2DE1781601F}" srcOrd="10" destOrd="0" presId="urn:microsoft.com/office/officeart/2005/8/layout/list1"/>
    <dgm:cxn modelId="{F2509A0D-EF15-4182-8EF3-6BF2163AB4EC}" type="presParOf" srcId="{A471C4D1-F68B-488F-8749-6BCF5766487C}" destId="{B10F149C-D248-43B3-9537-33E0F7A42FA4}" srcOrd="11" destOrd="0" presId="urn:microsoft.com/office/officeart/2005/8/layout/list1"/>
    <dgm:cxn modelId="{047D0961-895E-429F-BB42-9630A0A994AA}" type="presParOf" srcId="{A471C4D1-F68B-488F-8749-6BCF5766487C}" destId="{4D8BA49D-D00B-450A-8AE7-67A22116F0B6}" srcOrd="12" destOrd="0" presId="urn:microsoft.com/office/officeart/2005/8/layout/list1"/>
    <dgm:cxn modelId="{13B5E908-DD35-48E7-B853-C37C6FFA09AA}" type="presParOf" srcId="{4D8BA49D-D00B-450A-8AE7-67A22116F0B6}" destId="{83B63DB3-AFD2-4893-A445-BD7DF91F2408}" srcOrd="0" destOrd="0" presId="urn:microsoft.com/office/officeart/2005/8/layout/list1"/>
    <dgm:cxn modelId="{C21FE996-EB7E-464C-BED1-6637BDBF5E4A}" type="presParOf" srcId="{4D8BA49D-D00B-450A-8AE7-67A22116F0B6}" destId="{7D4FF1CE-0241-41A0-BAE1-9A974CC15C3E}" srcOrd="1" destOrd="0" presId="urn:microsoft.com/office/officeart/2005/8/layout/list1"/>
    <dgm:cxn modelId="{349C75E9-C2F0-4B59-8AA7-353A3291917A}" type="presParOf" srcId="{A471C4D1-F68B-488F-8749-6BCF5766487C}" destId="{ED1E4D0E-65C4-4C83-B5CD-4969E10D1200}" srcOrd="13" destOrd="0" presId="urn:microsoft.com/office/officeart/2005/8/layout/list1"/>
    <dgm:cxn modelId="{0A8B0A5A-CC59-4029-8270-2BAD3041B005}" type="presParOf" srcId="{A471C4D1-F68B-488F-8749-6BCF5766487C}" destId="{BD7D903F-9718-408C-9080-4AD7C634C565}" srcOrd="14" destOrd="0" presId="urn:microsoft.com/office/officeart/2005/8/layout/list1"/>
    <dgm:cxn modelId="{451B8B9D-137A-471E-98D4-BD5967D9D8EB}" type="presParOf" srcId="{A471C4D1-F68B-488F-8749-6BCF5766487C}" destId="{4C98E03C-3025-44E6-9279-E5437E65B711}" srcOrd="15" destOrd="0" presId="urn:microsoft.com/office/officeart/2005/8/layout/list1"/>
    <dgm:cxn modelId="{387DF4BC-9524-4788-8920-CF6DE8C9759B}" type="presParOf" srcId="{A471C4D1-F68B-488F-8749-6BCF5766487C}" destId="{79D21080-D954-492E-B0D7-0B55CF07B8A4}" srcOrd="16" destOrd="0" presId="urn:microsoft.com/office/officeart/2005/8/layout/list1"/>
    <dgm:cxn modelId="{F8FA5F5B-0CF0-454B-9262-71A442E973A9}" type="presParOf" srcId="{79D21080-D954-492E-B0D7-0B55CF07B8A4}" destId="{5D993183-AF3B-47B8-9819-4D1DE8608629}" srcOrd="0" destOrd="0" presId="urn:microsoft.com/office/officeart/2005/8/layout/list1"/>
    <dgm:cxn modelId="{A75A3C64-8783-41DB-94D1-8A24B526832D}" type="presParOf" srcId="{79D21080-D954-492E-B0D7-0B55CF07B8A4}" destId="{88562646-376D-460F-8368-2AE36671F115}" srcOrd="1" destOrd="0" presId="urn:microsoft.com/office/officeart/2005/8/layout/list1"/>
    <dgm:cxn modelId="{47C322D4-EC37-467D-B91A-AADE724F9AB9}" type="presParOf" srcId="{A471C4D1-F68B-488F-8749-6BCF5766487C}" destId="{99B63292-712E-4893-A1E0-84064597F3A1}" srcOrd="17" destOrd="0" presId="urn:microsoft.com/office/officeart/2005/8/layout/list1"/>
    <dgm:cxn modelId="{09C17914-221D-482B-A623-4E1B98466629}" type="presParOf" srcId="{A471C4D1-F68B-488F-8749-6BCF5766487C}" destId="{458525EE-119E-4B8E-9AED-7D0F98CDDBD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0F78C94-926A-4723-B05E-9C598FA959DF}" type="datetimeFigureOut">
              <a:rPr lang="pt-BR" smtClean="0"/>
              <a:pPr/>
              <a:t>03/09/2022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/>
  </p:transition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0" y="2708476"/>
            <a:ext cx="3672407" cy="1702160"/>
          </a:xfrm>
        </p:spPr>
        <p:txBody>
          <a:bodyPr>
            <a:noAutofit/>
          </a:bodyPr>
          <a:lstStyle/>
          <a:p>
            <a:pPr algn="ctr"/>
            <a:r>
              <a:rPr lang="pt-B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pt-B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pt-B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pt-B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pt-B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pt-B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pt-B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pt-B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pt-B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ngsana New" pitchFamily="18" charset="-34"/>
              </a:rPr>
              <a:t>Língua Brasileira de Sinais</a:t>
            </a:r>
            <a:endParaRPr lang="pt-BR" sz="3200" b="1" dirty="0">
              <a:solidFill>
                <a:schemeClr val="tx1">
                  <a:lumMod val="95000"/>
                  <a:lumOff val="5000"/>
                </a:schemeClr>
              </a:solidFill>
              <a:cs typeface="Angsana New" pitchFamily="18" charset="-34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pPr algn="ctr"/>
            <a:r>
              <a:rPr lang="pt-BR" sz="2400" dirty="0" err="1" smtClean="0"/>
              <a:t>Profª</a:t>
            </a:r>
            <a:r>
              <a:rPr lang="pt-BR" sz="2400" dirty="0"/>
              <a:t> </a:t>
            </a:r>
            <a:r>
              <a:rPr lang="pt-BR" sz="2400" dirty="0" smtClean="0"/>
              <a:t>Ariana Souza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9156407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             </a:t>
            </a:r>
            <a:r>
              <a:rPr lang="pt-BR" sz="2800" b="1" i="1" dirty="0" smtClean="0">
                <a:solidFill>
                  <a:schemeClr val="tx1"/>
                </a:solidFill>
              </a:rPr>
              <a:t>Viva a diferença!</a:t>
            </a:r>
            <a:endParaRPr lang="pt-BR" sz="2800" b="1" i="1" dirty="0">
              <a:solidFill>
                <a:schemeClr val="tx1"/>
              </a:solidFill>
            </a:endParaRPr>
          </a:p>
        </p:txBody>
      </p:sp>
      <p:pic>
        <p:nvPicPr>
          <p:cNvPr id="4" name="Imagem 3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8037" y="2495549"/>
            <a:ext cx="2952155" cy="2251449"/>
          </a:xfrm>
          <a:prstGeom prst="rect">
            <a:avLst/>
          </a:prstGeom>
        </p:spPr>
      </p:pic>
    </p:spTree>
  </p:cSld>
  <p:clrMapOvr>
    <a:masterClrMapping/>
  </p:clrMapOvr>
  <p:transition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685880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RFERÊNCIAS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484784"/>
            <a:ext cx="6777317" cy="4824536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CAPOVILLA,</a:t>
            </a:r>
            <a:r>
              <a:rPr lang="pt-BR" sz="4400" dirty="0" err="1" smtClean="0">
                <a:solidFill>
                  <a:schemeClr val="tx1"/>
                </a:solidFill>
              </a:rPr>
              <a:t>F.C.</a:t>
            </a:r>
            <a:r>
              <a:rPr lang="pt-BR" sz="4400" dirty="0" smtClean="0">
                <a:solidFill>
                  <a:schemeClr val="tx1"/>
                </a:solidFill>
              </a:rPr>
              <a:t>; RAPHAEL, </a:t>
            </a:r>
            <a:r>
              <a:rPr lang="pt-BR" sz="4400" dirty="0" err="1" smtClean="0">
                <a:solidFill>
                  <a:schemeClr val="tx1"/>
                </a:solidFill>
              </a:rPr>
              <a:t>W.D.</a:t>
            </a:r>
            <a:r>
              <a:rPr lang="pt-BR" sz="4400" dirty="0" smtClean="0">
                <a:solidFill>
                  <a:schemeClr val="tx1"/>
                </a:solidFill>
              </a:rPr>
              <a:t> </a:t>
            </a:r>
            <a:r>
              <a:rPr lang="pt-BR" sz="4400" b="1" dirty="0" smtClean="0">
                <a:solidFill>
                  <a:schemeClr val="tx1"/>
                </a:solidFill>
              </a:rPr>
              <a:t>Dicionário Enciclopédico Ilustrado </a:t>
            </a:r>
            <a:r>
              <a:rPr lang="pt-BR" sz="4400" b="1" dirty="0" err="1" smtClean="0">
                <a:solidFill>
                  <a:schemeClr val="tx1"/>
                </a:solidFill>
              </a:rPr>
              <a:t>Trilíngue</a:t>
            </a:r>
            <a:r>
              <a:rPr lang="pt-BR" sz="4400" b="1" dirty="0" smtClean="0">
                <a:solidFill>
                  <a:schemeClr val="tx1"/>
                </a:solidFill>
              </a:rPr>
              <a:t> da Língua de Sinais Brasileira</a:t>
            </a:r>
            <a:r>
              <a:rPr lang="pt-BR" sz="4400" dirty="0" smtClean="0">
                <a:solidFill>
                  <a:schemeClr val="tx1"/>
                </a:solidFill>
              </a:rPr>
              <a:t>. Volume II. São Paulo, SP: Edusp, </a:t>
            </a:r>
            <a:r>
              <a:rPr lang="pt-BR" sz="4400" dirty="0" err="1" smtClean="0">
                <a:solidFill>
                  <a:schemeClr val="tx1"/>
                </a:solidFill>
              </a:rPr>
              <a:t>Fapesp</a:t>
            </a:r>
            <a:r>
              <a:rPr lang="pt-BR" sz="4400" dirty="0" smtClean="0">
                <a:solidFill>
                  <a:schemeClr val="tx1"/>
                </a:solidFill>
              </a:rPr>
              <a:t>, Fundação </a:t>
            </a:r>
            <a:r>
              <a:rPr lang="pt-BR" sz="4400" dirty="0" err="1" smtClean="0">
                <a:solidFill>
                  <a:schemeClr val="tx1"/>
                </a:solidFill>
              </a:rPr>
              <a:t>Vitae</a:t>
            </a:r>
            <a:r>
              <a:rPr lang="pt-BR" sz="4400" dirty="0" smtClean="0">
                <a:solidFill>
                  <a:schemeClr val="tx1"/>
                </a:solidFill>
              </a:rPr>
              <a:t>, </a:t>
            </a:r>
            <a:r>
              <a:rPr lang="pt-BR" sz="4400" dirty="0" err="1" smtClean="0">
                <a:solidFill>
                  <a:schemeClr val="tx1"/>
                </a:solidFill>
              </a:rPr>
              <a:t>Feneis</a:t>
            </a:r>
            <a:r>
              <a:rPr lang="pt-BR" sz="4400" dirty="0" smtClean="0">
                <a:solidFill>
                  <a:schemeClr val="tx1"/>
                </a:solidFill>
              </a:rPr>
              <a:t>, Brasil Telecom, 2001.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FERNANDES, </a:t>
            </a:r>
            <a:r>
              <a:rPr lang="pt-BR" sz="4400" dirty="0" err="1" smtClean="0">
                <a:solidFill>
                  <a:schemeClr val="tx1"/>
                </a:solidFill>
              </a:rPr>
              <a:t>Eulalia</a:t>
            </a:r>
            <a:r>
              <a:rPr lang="pt-BR" sz="4400" dirty="0" smtClean="0">
                <a:solidFill>
                  <a:schemeClr val="tx1"/>
                </a:solidFill>
              </a:rPr>
              <a:t>. </a:t>
            </a:r>
            <a:r>
              <a:rPr lang="pt-BR" sz="4400" b="1" dirty="0" smtClean="0">
                <a:solidFill>
                  <a:schemeClr val="tx1"/>
                </a:solidFill>
              </a:rPr>
              <a:t>Surdez e bilinguismo</a:t>
            </a:r>
            <a:r>
              <a:rPr lang="pt-BR" sz="4400" dirty="0" smtClean="0">
                <a:solidFill>
                  <a:schemeClr val="tx1"/>
                </a:solidFill>
              </a:rPr>
              <a:t>. Porto Alegre: Mediação,. 2005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SKLIAR, Carlos. </a:t>
            </a:r>
            <a:r>
              <a:rPr lang="pt-BR" sz="4400" b="1" dirty="0" smtClean="0">
                <a:solidFill>
                  <a:schemeClr val="tx1"/>
                </a:solidFill>
              </a:rPr>
              <a:t>Atualidade bilíngue para surdos</a:t>
            </a:r>
            <a:r>
              <a:rPr lang="pt-BR" sz="4400" dirty="0" smtClean="0">
                <a:solidFill>
                  <a:schemeClr val="tx1"/>
                </a:solidFill>
              </a:rPr>
              <a:t>. Porto Alegre: Mediação, 1999.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VYGOTSKY, L. S. </a:t>
            </a:r>
            <a:r>
              <a:rPr lang="pt-BR" sz="4400" b="1" dirty="0" smtClean="0">
                <a:solidFill>
                  <a:schemeClr val="tx1"/>
                </a:solidFill>
              </a:rPr>
              <a:t>Pensamento e Linguagem</a:t>
            </a:r>
            <a:r>
              <a:rPr lang="pt-BR" sz="4400" dirty="0" smtClean="0">
                <a:solidFill>
                  <a:schemeClr val="tx1"/>
                </a:solidFill>
              </a:rPr>
              <a:t>. São Paulo, Martins Fontes, 1987. Bibliografia de </a:t>
            </a:r>
            <a:r>
              <a:rPr lang="pt-BR" sz="4400" dirty="0" err="1" smtClean="0">
                <a:solidFill>
                  <a:schemeClr val="tx1"/>
                </a:solidFill>
              </a:rPr>
              <a:t>Vygotsky</a:t>
            </a:r>
            <a:r>
              <a:rPr lang="pt-BR" sz="4400" dirty="0" smtClean="0">
                <a:solidFill>
                  <a:schemeClr val="tx1"/>
                </a:solidFill>
              </a:rPr>
              <a:t>. Disponível em: &lt; http://pt.wikipedia.org&gt;. Acesso em: 20 de junho </a:t>
            </a:r>
            <a:r>
              <a:rPr lang="pt-BR" sz="3800" dirty="0" smtClean="0">
                <a:solidFill>
                  <a:schemeClr val="tx1"/>
                </a:solidFill>
              </a:rPr>
              <a:t>de 2019.</a:t>
            </a:r>
            <a:r>
              <a:rPr lang="pt-BR" dirty="0" smtClean="0"/>
              <a:t>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</a:rPr>
              <a:t>RETROSPECTO HISTÓRICO</a:t>
            </a:r>
            <a:endParaRPr lang="pt-BR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</a:rPr>
              <a:t>DESENVOLVIMENTO HUMANO</a:t>
            </a:r>
            <a:endParaRPr lang="pt-BR" sz="3200" b="1" dirty="0">
              <a:solidFill>
                <a:schemeClr val="tx1"/>
              </a:solidFill>
            </a:endParaRPr>
          </a:p>
        </p:txBody>
      </p:sp>
      <p:pic>
        <p:nvPicPr>
          <p:cNvPr id="6" name="Espaço Reservado para Conteúdo 5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41268" y="2564904"/>
            <a:ext cx="3495621" cy="2399208"/>
          </a:xfrm>
        </p:spPr>
      </p:pic>
      <p:sp>
        <p:nvSpPr>
          <p:cNvPr id="7" name="CaixaDeTexto 6"/>
          <p:cNvSpPr txBox="1"/>
          <p:nvPr/>
        </p:nvSpPr>
        <p:spPr>
          <a:xfrm>
            <a:off x="1115616" y="5445224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Linguagem      Aristóteles (384 – 322 a. C.)</a:t>
            </a:r>
            <a:endParaRPr lang="pt-BR" sz="2800" dirty="0"/>
          </a:p>
        </p:txBody>
      </p:sp>
      <p:sp>
        <p:nvSpPr>
          <p:cNvPr id="8" name="Seta para a direita 7"/>
          <p:cNvSpPr/>
          <p:nvPr/>
        </p:nvSpPr>
        <p:spPr>
          <a:xfrm>
            <a:off x="3275856" y="5589240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36357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</a:rPr>
              <a:t>PROCESSO SEMIÓTICO</a:t>
            </a:r>
            <a:endParaRPr lang="pt-BR" sz="36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           Fala                    Inteligência</a:t>
            </a:r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 rot="3207470">
            <a:off x="2680677" y="3532592"/>
            <a:ext cx="25922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5" name="Seta para a direita 4"/>
          <p:cNvSpPr/>
          <p:nvPr/>
        </p:nvSpPr>
        <p:spPr>
          <a:xfrm rot="7859453">
            <a:off x="2957650" y="3491383"/>
            <a:ext cx="25922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2555776" y="4725144"/>
            <a:ext cx="316835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Significado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339752" y="6021288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i="1" dirty="0" smtClean="0"/>
              <a:t>VYGOTSKY (1987)</a:t>
            </a:r>
            <a:endParaRPr lang="pt-BR" sz="2000" i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IDADE MODERNA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772816"/>
            <a:ext cx="7416940" cy="4752528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Pedro </a:t>
            </a:r>
            <a:r>
              <a:rPr lang="pt-BR" dirty="0" err="1" smtClean="0"/>
              <a:t>Ponce</a:t>
            </a:r>
            <a:r>
              <a:rPr lang="pt-BR" dirty="0" smtClean="0"/>
              <a:t> de Léon – XVI</a:t>
            </a:r>
          </a:p>
          <a:p>
            <a:r>
              <a:rPr lang="pt-BR" dirty="0" smtClean="0"/>
              <a:t>Charles </a:t>
            </a:r>
            <a:r>
              <a:rPr lang="pt-BR" dirty="0" err="1" smtClean="0"/>
              <a:t>L’Épée</a:t>
            </a:r>
            <a:endParaRPr lang="pt-BR" dirty="0" smtClean="0"/>
          </a:p>
          <a:p>
            <a:endParaRPr lang="pt-BR" dirty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1857 - Instituto dos surdos-mudos – </a:t>
            </a:r>
            <a:r>
              <a:rPr lang="pt-BR" dirty="0" err="1" smtClean="0"/>
              <a:t>Huet</a:t>
            </a:r>
            <a:endParaRPr lang="pt-BR" dirty="0" smtClean="0"/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1862- Colégio D. Pedro II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1880 - Congresso de Milão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2002 - lei nº 10. 436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2005 – Decreto 5. 626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Atualmente: Divulgação da proposta Bilíngue</a:t>
            </a:r>
          </a:p>
          <a:p>
            <a:pPr>
              <a:buFont typeface="Courier New" pitchFamily="49" charset="0"/>
              <a:buChar char="o"/>
            </a:pPr>
            <a:endParaRPr lang="pt-BR" dirty="0" smtClean="0"/>
          </a:p>
        </p:txBody>
      </p:sp>
      <p:sp>
        <p:nvSpPr>
          <p:cNvPr id="4" name="Retângulo 3"/>
          <p:cNvSpPr/>
          <p:nvPr/>
        </p:nvSpPr>
        <p:spPr>
          <a:xfrm>
            <a:off x="1979712" y="2996952"/>
            <a:ext cx="56166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História do surdo no Brasil</a:t>
            </a:r>
            <a:endParaRPr lang="pt-B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SURDEZ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844824"/>
            <a:ext cx="7560956" cy="45365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FontTx/>
              <a:buChar char="-"/>
            </a:pPr>
            <a:r>
              <a:rPr lang="pt-BR" sz="2600" dirty="0" smtClean="0"/>
              <a:t>Surdez Leve</a:t>
            </a:r>
          </a:p>
          <a:p>
            <a:pPr>
              <a:buFontTx/>
              <a:buChar char="-"/>
            </a:pPr>
            <a:r>
              <a:rPr lang="pt-BR" sz="2600" dirty="0" smtClean="0"/>
              <a:t>Surdez Moderada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sz="2600" dirty="0" smtClean="0"/>
          </a:p>
          <a:p>
            <a:pPr>
              <a:buFontTx/>
              <a:buChar char="-"/>
            </a:pPr>
            <a:endParaRPr lang="pt-BR" sz="2600" dirty="0" smtClean="0"/>
          </a:p>
          <a:p>
            <a:pPr>
              <a:buFontTx/>
              <a:buChar char="-"/>
            </a:pPr>
            <a:r>
              <a:rPr lang="pt-BR" sz="2600" dirty="0" smtClean="0"/>
              <a:t>Surdez Severa</a:t>
            </a:r>
          </a:p>
          <a:p>
            <a:pPr>
              <a:buFontTx/>
              <a:buChar char="-"/>
            </a:pPr>
            <a:r>
              <a:rPr lang="pt-BR" sz="2600" dirty="0" smtClean="0"/>
              <a:t>Surdez Profunda</a:t>
            </a:r>
          </a:p>
          <a:p>
            <a:pPr>
              <a:buNone/>
            </a:pPr>
            <a:endParaRPr lang="pt-BR" sz="1800" dirty="0" smtClean="0"/>
          </a:p>
          <a:p>
            <a:pPr algn="r">
              <a:buNone/>
            </a:pPr>
            <a:endParaRPr lang="pt-BR" sz="1800" i="1" dirty="0" smtClean="0"/>
          </a:p>
          <a:p>
            <a:pPr algn="r">
              <a:buNone/>
            </a:pPr>
            <a:r>
              <a:rPr lang="pt-BR" sz="1800" i="1" dirty="0" smtClean="0"/>
              <a:t>Bureau Internacional de </a:t>
            </a:r>
            <a:r>
              <a:rPr lang="pt-BR" sz="1800" i="1" dirty="0" err="1" smtClean="0"/>
              <a:t>Audiofonologia</a:t>
            </a:r>
            <a:r>
              <a:rPr lang="pt-BR" sz="1800" i="1" dirty="0" smtClean="0"/>
              <a:t>.</a:t>
            </a:r>
          </a:p>
        </p:txBody>
      </p:sp>
      <p:sp>
        <p:nvSpPr>
          <p:cNvPr id="4" name="Retângulo 3"/>
          <p:cNvSpPr/>
          <p:nvPr/>
        </p:nvSpPr>
        <p:spPr>
          <a:xfrm>
            <a:off x="2483768" y="1988840"/>
            <a:ext cx="40324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Parcialmente Surdo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55776" y="4077072"/>
            <a:ext cx="40324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Surdo</a:t>
            </a:r>
            <a:endParaRPr lang="pt-B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sz="2800" b="1" dirty="0" smtClean="0"/>
          </a:p>
          <a:p>
            <a:pPr>
              <a:buNone/>
            </a:pPr>
            <a:r>
              <a:rPr lang="pt-BR" sz="2800" b="1" dirty="0" smtClean="0"/>
              <a:t>ASPECTOS LINGUÍSTICOS DA LIBRAS</a:t>
            </a:r>
            <a:endParaRPr lang="pt-BR" sz="2800" b="1" dirty="0"/>
          </a:p>
        </p:txBody>
      </p:sp>
      <p:pic>
        <p:nvPicPr>
          <p:cNvPr id="5" name="Imagem 4" descr="Recorte de Tel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573016"/>
            <a:ext cx="5263803" cy="2448272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USUÁRIOS LINGUÍSTICOS </a:t>
            </a:r>
            <a:endParaRPr lang="pt-B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042988" y="1844675"/>
          <a:ext cx="6777037" cy="398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PARÂMETROS DA LIBRAS</a:t>
            </a:r>
            <a:endParaRPr lang="pt-B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042988" y="1988840"/>
          <a:ext cx="7129412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270</TotalTime>
  <Words>143</Words>
  <Application>Microsoft Office PowerPoint</Application>
  <PresentationFormat>Apresentação na tela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Angsana New</vt:lpstr>
      <vt:lpstr>Century Gothic</vt:lpstr>
      <vt:lpstr>Courier New</vt:lpstr>
      <vt:lpstr>Wingdings 2</vt:lpstr>
      <vt:lpstr>Austin</vt:lpstr>
      <vt:lpstr>    Língua Brasileira de Sinais</vt:lpstr>
      <vt:lpstr>RETROSPECTO HISTÓRICO</vt:lpstr>
      <vt:lpstr>DESENVOLVIMENTO HUMANO</vt:lpstr>
      <vt:lpstr>PROCESSO SEMIÓTICO</vt:lpstr>
      <vt:lpstr>IDADE MODERNA</vt:lpstr>
      <vt:lpstr>SURDEZ</vt:lpstr>
      <vt:lpstr>Apresentação do PowerPoint</vt:lpstr>
      <vt:lpstr>USUÁRIOS LINGUÍSTICOS </vt:lpstr>
      <vt:lpstr>PARÂMETROS DA LIBRAS</vt:lpstr>
      <vt:lpstr>Apresentação do PowerPoint</vt:lpstr>
      <vt:lpstr>RFERÊNCIAS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Língua Brasileira de Sinais</dc:title>
  <dc:creator>FATEC</dc:creator>
  <cp:lastModifiedBy>FATEC</cp:lastModifiedBy>
  <cp:revision>36</cp:revision>
  <dcterms:created xsi:type="dcterms:W3CDTF">2019-06-26T18:54:50Z</dcterms:created>
  <dcterms:modified xsi:type="dcterms:W3CDTF">2022-09-03T11:04:31Z</dcterms:modified>
</cp:coreProperties>
</file>