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305" r:id="rId6"/>
    <p:sldId id="261" r:id="rId7"/>
    <p:sldId id="262" r:id="rId8"/>
    <p:sldId id="263" r:id="rId9"/>
    <p:sldId id="266" r:id="rId10"/>
    <p:sldId id="306" r:id="rId11"/>
    <p:sldId id="307" r:id="rId12"/>
    <p:sldId id="308" r:id="rId13"/>
    <p:sldId id="269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063B775-A225-4B49-BD92-8B5D26FAF747}">
  <a:tblStyle styleId="{E063B775-A225-4B49-BD92-8B5D26FAF74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02" y="-2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3" name="Google Shape;200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4" name="Google Shape;200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" name="Google Shape;2359;g13e19e804e2_1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0" name="Google Shape;2360;g13e19e804e2_1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755759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" name="Google Shape;2359;g13e19e804e2_1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0" name="Google Shape;2360;g13e19e804e2_1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1866933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" name="Google Shape;2359;g13e19e804e2_1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0" name="Google Shape;2360;g13e19e804e2_1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601820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" name="Google Shape;2478;g13e19e804e2_1_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9" name="Google Shape;2479;g13e19e804e2_1_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Google Shape;2058;g13c277b8744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9" name="Google Shape;2059;g13c277b8744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g13c277b8744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8" name="Google Shape;2108;g13c277b8744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3" name="Google Shape;2193;g140328a96ce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4" name="Google Shape;2194;g140328a96ce_1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3" name="Google Shape;2193;g140328a96ce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4" name="Google Shape;2194;g140328a96ce_1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293437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0" name="Google Shape;2250;g13c277b8744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1" name="Google Shape;2251;g13c277b8744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13c277b8744_0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13c277b8744_0_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1" name="Google Shape;2301;g13c277b8744_0_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2" name="Google Shape;2302;g13c277b8744_0_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" name="Google Shape;2359;g13e19e804e2_1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0" name="Google Shape;2360;g13e19e804e2_1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3544" y="0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454312" y="352248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3807566" y="4588189"/>
            <a:ext cx="1551565" cy="268758"/>
            <a:chOff x="121835" y="773817"/>
            <a:chExt cx="1966745" cy="340718"/>
          </a:xfrm>
        </p:grpSpPr>
        <p:sp>
          <p:nvSpPr>
            <p:cNvPr id="12" name="Google Shape;12;p2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2"/>
          <p:cNvSpPr/>
          <p:nvPr/>
        </p:nvSpPr>
        <p:spPr>
          <a:xfrm>
            <a:off x="7338200" y="329"/>
            <a:ext cx="1805811" cy="1805207"/>
          </a:xfrm>
          <a:custGeom>
            <a:avLst/>
            <a:gdLst/>
            <a:ahLst/>
            <a:cxnLst/>
            <a:rect l="l" t="t" r="r" b="b"/>
            <a:pathLst>
              <a:path w="68819" h="68796" extrusionOk="0">
                <a:moveTo>
                  <a:pt x="0" y="0"/>
                </a:moveTo>
                <a:cubicBezTo>
                  <a:pt x="5752" y="5729"/>
                  <a:pt x="10911" y="571"/>
                  <a:pt x="16640" y="6323"/>
                </a:cubicBezTo>
                <a:cubicBezTo>
                  <a:pt x="22369" y="12052"/>
                  <a:pt x="17210" y="17210"/>
                  <a:pt x="22939" y="22939"/>
                </a:cubicBezTo>
                <a:cubicBezTo>
                  <a:pt x="28691" y="28669"/>
                  <a:pt x="33827" y="23510"/>
                  <a:pt x="39579" y="29262"/>
                </a:cubicBezTo>
                <a:cubicBezTo>
                  <a:pt x="45308" y="34991"/>
                  <a:pt x="40150" y="40127"/>
                  <a:pt x="45879" y="45879"/>
                </a:cubicBezTo>
                <a:cubicBezTo>
                  <a:pt x="51608" y="51608"/>
                  <a:pt x="56767" y="46449"/>
                  <a:pt x="62496" y="52179"/>
                </a:cubicBezTo>
                <a:cubicBezTo>
                  <a:pt x="68248" y="57908"/>
                  <a:pt x="63089" y="63066"/>
                  <a:pt x="68818" y="68795"/>
                </a:cubicBezTo>
                <a:lnTo>
                  <a:pt x="688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7571771" y="315377"/>
            <a:ext cx="669645" cy="85070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7571771" y="230304"/>
            <a:ext cx="669645" cy="85096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" name="Google Shape;48;p2"/>
          <p:cNvGrpSpPr/>
          <p:nvPr/>
        </p:nvGrpSpPr>
        <p:grpSpPr>
          <a:xfrm>
            <a:off x="8425283" y="1131155"/>
            <a:ext cx="330661" cy="137186"/>
            <a:chOff x="8425283" y="1131155"/>
            <a:chExt cx="330661" cy="137186"/>
          </a:xfrm>
        </p:grpSpPr>
        <p:sp>
          <p:nvSpPr>
            <p:cNvPr id="49" name="Google Shape;49;p2"/>
            <p:cNvSpPr/>
            <p:nvPr/>
          </p:nvSpPr>
          <p:spPr>
            <a:xfrm>
              <a:off x="8621146" y="1131155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8621146" y="1230582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8718185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8718185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8425283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8425283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8522322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8522322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57;p2"/>
          <p:cNvSpPr/>
          <p:nvPr/>
        </p:nvSpPr>
        <p:spPr>
          <a:xfrm>
            <a:off x="2047" y="2949025"/>
            <a:ext cx="489249" cy="96246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8722028" y="2077254"/>
            <a:ext cx="421619" cy="843211"/>
          </a:xfrm>
          <a:custGeom>
            <a:avLst/>
            <a:gdLst/>
            <a:ahLst/>
            <a:cxnLst/>
            <a:rect l="l" t="t" r="r" b="b"/>
            <a:pathLst>
              <a:path w="15545" h="31089" extrusionOk="0">
                <a:moveTo>
                  <a:pt x="15544" y="0"/>
                </a:moveTo>
                <a:cubicBezTo>
                  <a:pt x="6962" y="0"/>
                  <a:pt x="0" y="6962"/>
                  <a:pt x="0" y="15544"/>
                </a:cubicBezTo>
                <a:cubicBezTo>
                  <a:pt x="0" y="24127"/>
                  <a:pt x="6962" y="31088"/>
                  <a:pt x="15544" y="31088"/>
                </a:cubicBezTo>
                <a:lnTo>
                  <a:pt x="155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2046" y="4497621"/>
            <a:ext cx="1177851" cy="449913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854219" y="4300275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" name="Google Shape;61;p2"/>
          <p:cNvGrpSpPr/>
          <p:nvPr/>
        </p:nvGrpSpPr>
        <p:grpSpPr>
          <a:xfrm>
            <a:off x="614097" y="4573500"/>
            <a:ext cx="381601" cy="158740"/>
            <a:chOff x="614097" y="4573500"/>
            <a:chExt cx="381601" cy="158740"/>
          </a:xfrm>
        </p:grpSpPr>
        <p:sp>
          <p:nvSpPr>
            <p:cNvPr id="62" name="Google Shape;62;p2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70;p2"/>
          <p:cNvSpPr/>
          <p:nvPr/>
        </p:nvSpPr>
        <p:spPr>
          <a:xfrm>
            <a:off x="8242358" y="3589150"/>
            <a:ext cx="903739" cy="767843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8422052" y="4559637"/>
            <a:ext cx="724047" cy="132094"/>
          </a:xfrm>
          <a:custGeom>
            <a:avLst/>
            <a:gdLst/>
            <a:ahLst/>
            <a:cxnLst/>
            <a:rect l="l" t="t" r="r" b="b"/>
            <a:pathLst>
              <a:path w="21525" h="3927" extrusionOk="0">
                <a:moveTo>
                  <a:pt x="0" y="1"/>
                </a:moveTo>
                <a:lnTo>
                  <a:pt x="0" y="3927"/>
                </a:lnTo>
                <a:lnTo>
                  <a:pt x="21524" y="3927"/>
                </a:lnTo>
                <a:lnTo>
                  <a:pt x="2152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8675413" y="3454800"/>
            <a:ext cx="268764" cy="268764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 rot="5400000">
            <a:off x="5018728" y="-313343"/>
            <a:ext cx="347006" cy="88244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2837540" y="5039435"/>
            <a:ext cx="3491623" cy="157524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 txBox="1">
            <a:spLocks noGrp="1"/>
          </p:cNvSpPr>
          <p:nvPr>
            <p:ph type="ctrTitle"/>
          </p:nvPr>
        </p:nvSpPr>
        <p:spPr>
          <a:xfrm>
            <a:off x="721050" y="1793861"/>
            <a:ext cx="7701900" cy="155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6" name="Google Shape;76;p2"/>
          <p:cNvSpPr txBox="1">
            <a:spLocks noGrp="1"/>
          </p:cNvSpPr>
          <p:nvPr>
            <p:ph type="subTitle" idx="1"/>
          </p:nvPr>
        </p:nvSpPr>
        <p:spPr>
          <a:xfrm>
            <a:off x="2270395" y="3349640"/>
            <a:ext cx="4603200" cy="47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23"/>
          <p:cNvSpPr/>
          <p:nvPr/>
        </p:nvSpPr>
        <p:spPr>
          <a:xfrm rot="5400000">
            <a:off x="8237984" y="-513885"/>
            <a:ext cx="900597" cy="1771675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6" name="Google Shape;1166;p23"/>
          <p:cNvSpPr/>
          <p:nvPr/>
        </p:nvSpPr>
        <p:spPr>
          <a:xfrm rot="10800000" flipH="1">
            <a:off x="-21850" y="2991258"/>
            <a:ext cx="2152242" cy="2152242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7" name="Google Shape;1167;p23"/>
          <p:cNvGrpSpPr/>
          <p:nvPr/>
        </p:nvGrpSpPr>
        <p:grpSpPr>
          <a:xfrm rot="5400000">
            <a:off x="-501007" y="3512489"/>
            <a:ext cx="1551369" cy="268758"/>
            <a:chOff x="121835" y="773817"/>
            <a:chExt cx="1966745" cy="340718"/>
          </a:xfrm>
        </p:grpSpPr>
        <p:sp>
          <p:nvSpPr>
            <p:cNvPr id="1168" name="Google Shape;1168;p23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3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3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3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3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3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3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23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23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3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3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3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3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3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3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3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3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3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3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3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3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3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3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3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3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3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3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3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3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3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3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3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3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1" name="Google Shape;1201;p23"/>
          <p:cNvSpPr/>
          <p:nvPr/>
        </p:nvSpPr>
        <p:spPr>
          <a:xfrm rot="10800000">
            <a:off x="6991750" y="2991258"/>
            <a:ext cx="2152242" cy="2152242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2" name="Google Shape;1202;p23"/>
          <p:cNvSpPr/>
          <p:nvPr/>
        </p:nvSpPr>
        <p:spPr>
          <a:xfrm flipH="1">
            <a:off x="8548799" y="4222360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03" name="Google Shape;1203;p23"/>
          <p:cNvGrpSpPr/>
          <p:nvPr/>
        </p:nvGrpSpPr>
        <p:grpSpPr>
          <a:xfrm flipH="1">
            <a:off x="7084510" y="4643930"/>
            <a:ext cx="1966745" cy="340718"/>
            <a:chOff x="121835" y="773817"/>
            <a:chExt cx="1966745" cy="340718"/>
          </a:xfrm>
        </p:grpSpPr>
        <p:sp>
          <p:nvSpPr>
            <p:cNvPr id="1204" name="Google Shape;1204;p23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3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3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3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3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3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3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3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3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3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3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3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3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3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3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3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3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3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3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3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3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3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3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3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3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3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3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3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3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3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3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3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3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37" name="Google Shape;1237;p23"/>
          <p:cNvSpPr/>
          <p:nvPr/>
        </p:nvSpPr>
        <p:spPr>
          <a:xfrm>
            <a:off x="-465703" y="152402"/>
            <a:ext cx="1667519" cy="636955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23"/>
          <p:cNvSpPr/>
          <p:nvPr/>
        </p:nvSpPr>
        <p:spPr>
          <a:xfrm>
            <a:off x="-44688" y="957367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39" name="Google Shape;1239;p23"/>
          <p:cNvGrpSpPr/>
          <p:nvPr/>
        </p:nvGrpSpPr>
        <p:grpSpPr>
          <a:xfrm>
            <a:off x="400838" y="259603"/>
            <a:ext cx="540271" cy="224729"/>
            <a:chOff x="614097" y="4573500"/>
            <a:chExt cx="381601" cy="158740"/>
          </a:xfrm>
        </p:grpSpPr>
        <p:sp>
          <p:nvSpPr>
            <p:cNvPr id="1240" name="Google Shape;1240;p23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3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3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3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3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3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3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3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8" name="Google Shape;1248;p23"/>
          <p:cNvSpPr/>
          <p:nvPr/>
        </p:nvSpPr>
        <p:spPr>
          <a:xfrm rot="5400000">
            <a:off x="7890456" y="2173253"/>
            <a:ext cx="1486657" cy="149348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9" name="Google Shape;1249;p23"/>
          <p:cNvSpPr txBox="1">
            <a:spLocks noGrp="1"/>
          </p:cNvSpPr>
          <p:nvPr>
            <p:ph type="subTitle" idx="1"/>
          </p:nvPr>
        </p:nvSpPr>
        <p:spPr>
          <a:xfrm>
            <a:off x="1341568" y="2594275"/>
            <a:ext cx="28626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50" name="Google Shape;1250;p23"/>
          <p:cNvSpPr txBox="1">
            <a:spLocks noGrp="1"/>
          </p:cNvSpPr>
          <p:nvPr>
            <p:ph type="subTitle" idx="2"/>
          </p:nvPr>
        </p:nvSpPr>
        <p:spPr>
          <a:xfrm>
            <a:off x="4939838" y="2594275"/>
            <a:ext cx="28626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251" name="Google Shape;1251;p23"/>
          <p:cNvSpPr txBox="1">
            <a:spLocks noGrp="1"/>
          </p:cNvSpPr>
          <p:nvPr>
            <p:ph type="subTitle" idx="3"/>
          </p:nvPr>
        </p:nvSpPr>
        <p:spPr>
          <a:xfrm>
            <a:off x="1341568" y="3023575"/>
            <a:ext cx="2862600" cy="10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2" name="Google Shape;1252;p23"/>
          <p:cNvSpPr txBox="1">
            <a:spLocks noGrp="1"/>
          </p:cNvSpPr>
          <p:nvPr>
            <p:ph type="subTitle" idx="4"/>
          </p:nvPr>
        </p:nvSpPr>
        <p:spPr>
          <a:xfrm>
            <a:off x="4939838" y="3023575"/>
            <a:ext cx="2862600" cy="10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3" name="Google Shape;1253;p23"/>
          <p:cNvSpPr txBox="1">
            <a:spLocks noGrp="1"/>
          </p:cNvSpPr>
          <p:nvPr>
            <p:ph type="title"/>
          </p:nvPr>
        </p:nvSpPr>
        <p:spPr>
          <a:xfrm>
            <a:off x="716650" y="413827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31"/>
          <p:cNvSpPr/>
          <p:nvPr/>
        </p:nvSpPr>
        <p:spPr>
          <a:xfrm rot="10800000" flipH="1">
            <a:off x="-3532" y="3347601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9" name="Google Shape;1839;p31"/>
          <p:cNvSpPr/>
          <p:nvPr/>
        </p:nvSpPr>
        <p:spPr>
          <a:xfrm rot="10800000" flipH="1">
            <a:off x="7338200" y="3347925"/>
            <a:ext cx="1805811" cy="1805207"/>
          </a:xfrm>
          <a:custGeom>
            <a:avLst/>
            <a:gdLst/>
            <a:ahLst/>
            <a:cxnLst/>
            <a:rect l="l" t="t" r="r" b="b"/>
            <a:pathLst>
              <a:path w="68819" h="68796" extrusionOk="0">
                <a:moveTo>
                  <a:pt x="0" y="0"/>
                </a:moveTo>
                <a:cubicBezTo>
                  <a:pt x="5752" y="5729"/>
                  <a:pt x="10911" y="571"/>
                  <a:pt x="16640" y="6323"/>
                </a:cubicBezTo>
                <a:cubicBezTo>
                  <a:pt x="22369" y="12052"/>
                  <a:pt x="17210" y="17210"/>
                  <a:pt x="22939" y="22939"/>
                </a:cubicBezTo>
                <a:cubicBezTo>
                  <a:pt x="28691" y="28669"/>
                  <a:pt x="33827" y="23510"/>
                  <a:pt x="39579" y="29262"/>
                </a:cubicBezTo>
                <a:cubicBezTo>
                  <a:pt x="45308" y="34991"/>
                  <a:pt x="40150" y="40127"/>
                  <a:pt x="45879" y="45879"/>
                </a:cubicBezTo>
                <a:cubicBezTo>
                  <a:pt x="51608" y="51608"/>
                  <a:pt x="56767" y="46449"/>
                  <a:pt x="62496" y="52179"/>
                </a:cubicBezTo>
                <a:cubicBezTo>
                  <a:pt x="68248" y="57908"/>
                  <a:pt x="63089" y="63066"/>
                  <a:pt x="68818" y="68795"/>
                </a:cubicBezTo>
                <a:lnTo>
                  <a:pt x="688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0" name="Google Shape;1840;p31"/>
          <p:cNvSpPr/>
          <p:nvPr/>
        </p:nvSpPr>
        <p:spPr>
          <a:xfrm>
            <a:off x="-3532" y="0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1" name="Google Shape;1841;p31"/>
          <p:cNvSpPr/>
          <p:nvPr/>
        </p:nvSpPr>
        <p:spPr>
          <a:xfrm>
            <a:off x="454312" y="352248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2" name="Google Shape;1842;p31"/>
          <p:cNvSpPr/>
          <p:nvPr/>
        </p:nvSpPr>
        <p:spPr>
          <a:xfrm>
            <a:off x="7338200" y="329"/>
            <a:ext cx="1805811" cy="1805207"/>
          </a:xfrm>
          <a:custGeom>
            <a:avLst/>
            <a:gdLst/>
            <a:ahLst/>
            <a:cxnLst/>
            <a:rect l="l" t="t" r="r" b="b"/>
            <a:pathLst>
              <a:path w="68819" h="68796" extrusionOk="0">
                <a:moveTo>
                  <a:pt x="0" y="0"/>
                </a:moveTo>
                <a:cubicBezTo>
                  <a:pt x="5752" y="5729"/>
                  <a:pt x="10911" y="571"/>
                  <a:pt x="16640" y="6323"/>
                </a:cubicBezTo>
                <a:cubicBezTo>
                  <a:pt x="22369" y="12052"/>
                  <a:pt x="17210" y="17210"/>
                  <a:pt x="22939" y="22939"/>
                </a:cubicBezTo>
                <a:cubicBezTo>
                  <a:pt x="28691" y="28669"/>
                  <a:pt x="33827" y="23510"/>
                  <a:pt x="39579" y="29262"/>
                </a:cubicBezTo>
                <a:cubicBezTo>
                  <a:pt x="45308" y="34991"/>
                  <a:pt x="40150" y="40127"/>
                  <a:pt x="45879" y="45879"/>
                </a:cubicBezTo>
                <a:cubicBezTo>
                  <a:pt x="51608" y="51608"/>
                  <a:pt x="56767" y="46449"/>
                  <a:pt x="62496" y="52179"/>
                </a:cubicBezTo>
                <a:cubicBezTo>
                  <a:pt x="68248" y="57908"/>
                  <a:pt x="63089" y="63066"/>
                  <a:pt x="68818" y="68795"/>
                </a:cubicBezTo>
                <a:lnTo>
                  <a:pt x="688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3" name="Google Shape;1843;p31"/>
          <p:cNvSpPr/>
          <p:nvPr/>
        </p:nvSpPr>
        <p:spPr>
          <a:xfrm>
            <a:off x="8886494" y="895144"/>
            <a:ext cx="71898" cy="72501"/>
          </a:xfrm>
          <a:custGeom>
            <a:avLst/>
            <a:gdLst/>
            <a:ahLst/>
            <a:cxnLst/>
            <a:rect l="l" t="t" r="r" b="b"/>
            <a:pathLst>
              <a:path w="2740" h="2763" extrusionOk="0">
                <a:moveTo>
                  <a:pt x="1370" y="1"/>
                </a:moveTo>
                <a:cubicBezTo>
                  <a:pt x="617" y="1"/>
                  <a:pt x="0" y="617"/>
                  <a:pt x="0" y="1393"/>
                </a:cubicBezTo>
                <a:cubicBezTo>
                  <a:pt x="0" y="2146"/>
                  <a:pt x="617" y="2763"/>
                  <a:pt x="1370" y="2763"/>
                </a:cubicBezTo>
                <a:cubicBezTo>
                  <a:pt x="2123" y="2763"/>
                  <a:pt x="2739" y="2146"/>
                  <a:pt x="2739" y="1393"/>
                </a:cubicBezTo>
                <a:cubicBezTo>
                  <a:pt x="2739" y="617"/>
                  <a:pt x="2123" y="1"/>
                  <a:pt x="13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4" name="Google Shape;1844;p31"/>
          <p:cNvGrpSpPr/>
          <p:nvPr/>
        </p:nvGrpSpPr>
        <p:grpSpPr>
          <a:xfrm>
            <a:off x="8425283" y="1131155"/>
            <a:ext cx="330661" cy="137186"/>
            <a:chOff x="8425283" y="1131155"/>
            <a:chExt cx="330661" cy="137186"/>
          </a:xfrm>
        </p:grpSpPr>
        <p:sp>
          <p:nvSpPr>
            <p:cNvPr id="1845" name="Google Shape;1845;p31"/>
            <p:cNvSpPr/>
            <p:nvPr/>
          </p:nvSpPr>
          <p:spPr>
            <a:xfrm>
              <a:off x="8621146" y="1131155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31"/>
            <p:cNvSpPr/>
            <p:nvPr/>
          </p:nvSpPr>
          <p:spPr>
            <a:xfrm>
              <a:off x="8621146" y="1230582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31"/>
            <p:cNvSpPr/>
            <p:nvPr/>
          </p:nvSpPr>
          <p:spPr>
            <a:xfrm>
              <a:off x="8718185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31"/>
            <p:cNvSpPr/>
            <p:nvPr/>
          </p:nvSpPr>
          <p:spPr>
            <a:xfrm>
              <a:off x="8718185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31"/>
            <p:cNvSpPr/>
            <p:nvPr/>
          </p:nvSpPr>
          <p:spPr>
            <a:xfrm>
              <a:off x="8425283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31"/>
            <p:cNvSpPr/>
            <p:nvPr/>
          </p:nvSpPr>
          <p:spPr>
            <a:xfrm>
              <a:off x="8425283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31"/>
            <p:cNvSpPr/>
            <p:nvPr/>
          </p:nvSpPr>
          <p:spPr>
            <a:xfrm>
              <a:off x="8522322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31"/>
            <p:cNvSpPr/>
            <p:nvPr/>
          </p:nvSpPr>
          <p:spPr>
            <a:xfrm>
              <a:off x="8522322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3" name="Google Shape;1853;p31"/>
          <p:cNvSpPr/>
          <p:nvPr/>
        </p:nvSpPr>
        <p:spPr>
          <a:xfrm rot="-5400000">
            <a:off x="3827022" y="4419575"/>
            <a:ext cx="489249" cy="96246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4" name="Google Shape;1854;p31"/>
          <p:cNvGrpSpPr/>
          <p:nvPr/>
        </p:nvGrpSpPr>
        <p:grpSpPr>
          <a:xfrm>
            <a:off x="3880847" y="4821425"/>
            <a:ext cx="381601" cy="158740"/>
            <a:chOff x="614097" y="4573500"/>
            <a:chExt cx="381601" cy="158740"/>
          </a:xfrm>
        </p:grpSpPr>
        <p:sp>
          <p:nvSpPr>
            <p:cNvPr id="1855" name="Google Shape;1855;p31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31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31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31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31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31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31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31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63" name="Google Shape;1863;p31"/>
          <p:cNvSpPr/>
          <p:nvPr/>
        </p:nvSpPr>
        <p:spPr>
          <a:xfrm>
            <a:off x="8456225" y="4561725"/>
            <a:ext cx="268764" cy="268764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4" name="Google Shape;1864;p31"/>
          <p:cNvSpPr/>
          <p:nvPr/>
        </p:nvSpPr>
        <p:spPr>
          <a:xfrm>
            <a:off x="7745500" y="2021200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5" name="Google Shape;1865;p31"/>
          <p:cNvSpPr/>
          <p:nvPr/>
        </p:nvSpPr>
        <p:spPr>
          <a:xfrm>
            <a:off x="3360975" y="68056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6" name="Google Shape;1866;p31"/>
          <p:cNvGrpSpPr/>
          <p:nvPr/>
        </p:nvGrpSpPr>
        <p:grpSpPr>
          <a:xfrm>
            <a:off x="1332791" y="1386869"/>
            <a:ext cx="173500" cy="154050"/>
            <a:chOff x="3575988" y="540000"/>
            <a:chExt cx="173500" cy="154050"/>
          </a:xfrm>
        </p:grpSpPr>
        <p:sp>
          <p:nvSpPr>
            <p:cNvPr id="1867" name="Google Shape;1867;p31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31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31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0" name="Google Shape;1870;p31"/>
          <p:cNvGrpSpPr/>
          <p:nvPr/>
        </p:nvGrpSpPr>
        <p:grpSpPr>
          <a:xfrm>
            <a:off x="7596403" y="4315707"/>
            <a:ext cx="174650" cy="154125"/>
            <a:chOff x="7658288" y="698875"/>
            <a:chExt cx="174650" cy="154125"/>
          </a:xfrm>
        </p:grpSpPr>
        <p:sp>
          <p:nvSpPr>
            <p:cNvPr id="1871" name="Google Shape;1871;p31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31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31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74" name="Google Shape;1874;p31"/>
          <p:cNvSpPr/>
          <p:nvPr/>
        </p:nvSpPr>
        <p:spPr>
          <a:xfrm>
            <a:off x="5838250" y="4656175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5" name="Google Shape;1875;p31"/>
          <p:cNvSpPr/>
          <p:nvPr/>
        </p:nvSpPr>
        <p:spPr>
          <a:xfrm>
            <a:off x="469963" y="2728638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6" name="Google Shape;1876;p31"/>
          <p:cNvSpPr/>
          <p:nvPr/>
        </p:nvSpPr>
        <p:spPr>
          <a:xfrm rot="5400000">
            <a:off x="5474495" y="-319086"/>
            <a:ext cx="565455" cy="1112375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77" name="Google Shape;1877;p31"/>
          <p:cNvGrpSpPr/>
          <p:nvPr/>
        </p:nvGrpSpPr>
        <p:grpSpPr>
          <a:xfrm>
            <a:off x="504535" y="4527142"/>
            <a:ext cx="1966745" cy="340718"/>
            <a:chOff x="121835" y="773817"/>
            <a:chExt cx="1966745" cy="340718"/>
          </a:xfrm>
        </p:grpSpPr>
        <p:sp>
          <p:nvSpPr>
            <p:cNvPr id="1878" name="Google Shape;1878;p31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31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31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31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31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31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31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31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31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31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31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31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31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31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31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31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31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31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31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31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31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31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31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31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31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31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31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31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31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31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31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31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31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1" name="Google Shape;1911;p31"/>
          <p:cNvSpPr/>
          <p:nvPr/>
        </p:nvSpPr>
        <p:spPr>
          <a:xfrm rot="712006">
            <a:off x="6979572" y="614626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2" name="Google Shape;1912;p31"/>
          <p:cNvSpPr/>
          <p:nvPr/>
        </p:nvSpPr>
        <p:spPr>
          <a:xfrm rot="712006">
            <a:off x="1009085" y="3744626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3" name="Google Shape;1913;p31"/>
          <p:cNvSpPr/>
          <p:nvPr/>
        </p:nvSpPr>
        <p:spPr>
          <a:xfrm>
            <a:off x="7816022" y="437241"/>
            <a:ext cx="1215964" cy="154473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4" name="Google Shape;1914;p31"/>
          <p:cNvSpPr/>
          <p:nvPr/>
        </p:nvSpPr>
        <p:spPr>
          <a:xfrm>
            <a:off x="7816022" y="282762"/>
            <a:ext cx="1215964" cy="154521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5" name="Google Shape;1915;p31"/>
          <p:cNvSpPr/>
          <p:nvPr/>
        </p:nvSpPr>
        <p:spPr>
          <a:xfrm rot="5400000">
            <a:off x="8266037" y="2522004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7" name="Google Shape;1917;p32"/>
          <p:cNvSpPr/>
          <p:nvPr/>
        </p:nvSpPr>
        <p:spPr>
          <a:xfrm>
            <a:off x="8722028" y="2077254"/>
            <a:ext cx="421619" cy="843211"/>
          </a:xfrm>
          <a:custGeom>
            <a:avLst/>
            <a:gdLst/>
            <a:ahLst/>
            <a:cxnLst/>
            <a:rect l="l" t="t" r="r" b="b"/>
            <a:pathLst>
              <a:path w="15545" h="31089" extrusionOk="0">
                <a:moveTo>
                  <a:pt x="15544" y="0"/>
                </a:moveTo>
                <a:cubicBezTo>
                  <a:pt x="6962" y="0"/>
                  <a:pt x="0" y="6962"/>
                  <a:pt x="0" y="15544"/>
                </a:cubicBezTo>
                <a:cubicBezTo>
                  <a:pt x="0" y="24127"/>
                  <a:pt x="6962" y="31088"/>
                  <a:pt x="15544" y="31088"/>
                </a:cubicBezTo>
                <a:lnTo>
                  <a:pt x="155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8" name="Google Shape;1918;p32"/>
          <p:cNvSpPr/>
          <p:nvPr/>
        </p:nvSpPr>
        <p:spPr>
          <a:xfrm>
            <a:off x="-3532" y="0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9" name="Google Shape;1919;p32"/>
          <p:cNvSpPr/>
          <p:nvPr/>
        </p:nvSpPr>
        <p:spPr>
          <a:xfrm>
            <a:off x="454312" y="352248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0" name="Google Shape;1920;p32"/>
          <p:cNvSpPr/>
          <p:nvPr/>
        </p:nvSpPr>
        <p:spPr>
          <a:xfrm>
            <a:off x="7338200" y="329"/>
            <a:ext cx="1805811" cy="1805207"/>
          </a:xfrm>
          <a:custGeom>
            <a:avLst/>
            <a:gdLst/>
            <a:ahLst/>
            <a:cxnLst/>
            <a:rect l="l" t="t" r="r" b="b"/>
            <a:pathLst>
              <a:path w="68819" h="68796" extrusionOk="0">
                <a:moveTo>
                  <a:pt x="0" y="0"/>
                </a:moveTo>
                <a:cubicBezTo>
                  <a:pt x="5752" y="5729"/>
                  <a:pt x="10911" y="571"/>
                  <a:pt x="16640" y="6323"/>
                </a:cubicBezTo>
                <a:cubicBezTo>
                  <a:pt x="22369" y="12052"/>
                  <a:pt x="17210" y="17210"/>
                  <a:pt x="22939" y="22939"/>
                </a:cubicBezTo>
                <a:cubicBezTo>
                  <a:pt x="28691" y="28669"/>
                  <a:pt x="33827" y="23510"/>
                  <a:pt x="39579" y="29262"/>
                </a:cubicBezTo>
                <a:cubicBezTo>
                  <a:pt x="45308" y="34991"/>
                  <a:pt x="40150" y="40127"/>
                  <a:pt x="45879" y="45879"/>
                </a:cubicBezTo>
                <a:cubicBezTo>
                  <a:pt x="51608" y="51608"/>
                  <a:pt x="56767" y="46449"/>
                  <a:pt x="62496" y="52179"/>
                </a:cubicBezTo>
                <a:cubicBezTo>
                  <a:pt x="68248" y="57908"/>
                  <a:pt x="63089" y="63066"/>
                  <a:pt x="68818" y="68795"/>
                </a:cubicBezTo>
                <a:lnTo>
                  <a:pt x="6881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21" name="Google Shape;1921;p32"/>
          <p:cNvGrpSpPr/>
          <p:nvPr/>
        </p:nvGrpSpPr>
        <p:grpSpPr>
          <a:xfrm>
            <a:off x="8767508" y="2471130"/>
            <a:ext cx="330661" cy="137186"/>
            <a:chOff x="8425283" y="1131155"/>
            <a:chExt cx="330661" cy="137186"/>
          </a:xfrm>
        </p:grpSpPr>
        <p:sp>
          <p:nvSpPr>
            <p:cNvPr id="1922" name="Google Shape;1922;p32"/>
            <p:cNvSpPr/>
            <p:nvPr/>
          </p:nvSpPr>
          <p:spPr>
            <a:xfrm>
              <a:off x="8621146" y="1131155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32"/>
            <p:cNvSpPr/>
            <p:nvPr/>
          </p:nvSpPr>
          <p:spPr>
            <a:xfrm>
              <a:off x="8621146" y="1230582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32"/>
            <p:cNvSpPr/>
            <p:nvPr/>
          </p:nvSpPr>
          <p:spPr>
            <a:xfrm>
              <a:off x="8718185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32"/>
            <p:cNvSpPr/>
            <p:nvPr/>
          </p:nvSpPr>
          <p:spPr>
            <a:xfrm>
              <a:off x="8718185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32"/>
            <p:cNvSpPr/>
            <p:nvPr/>
          </p:nvSpPr>
          <p:spPr>
            <a:xfrm>
              <a:off x="8425283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32"/>
            <p:cNvSpPr/>
            <p:nvPr/>
          </p:nvSpPr>
          <p:spPr>
            <a:xfrm>
              <a:off x="8425283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32"/>
            <p:cNvSpPr/>
            <p:nvPr/>
          </p:nvSpPr>
          <p:spPr>
            <a:xfrm>
              <a:off x="8522322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32"/>
            <p:cNvSpPr/>
            <p:nvPr/>
          </p:nvSpPr>
          <p:spPr>
            <a:xfrm>
              <a:off x="8522322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30" name="Google Shape;1930;p32"/>
          <p:cNvSpPr/>
          <p:nvPr/>
        </p:nvSpPr>
        <p:spPr>
          <a:xfrm>
            <a:off x="2047" y="2949025"/>
            <a:ext cx="489249" cy="96246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1" name="Google Shape;1931;p32"/>
          <p:cNvSpPr/>
          <p:nvPr/>
        </p:nvSpPr>
        <p:spPr>
          <a:xfrm>
            <a:off x="2046" y="4497621"/>
            <a:ext cx="1177851" cy="449913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2" name="Google Shape;1932;p32"/>
          <p:cNvSpPr/>
          <p:nvPr/>
        </p:nvSpPr>
        <p:spPr>
          <a:xfrm>
            <a:off x="854219" y="4300275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33" name="Google Shape;1933;p32"/>
          <p:cNvGrpSpPr/>
          <p:nvPr/>
        </p:nvGrpSpPr>
        <p:grpSpPr>
          <a:xfrm>
            <a:off x="614097" y="4573500"/>
            <a:ext cx="381601" cy="158740"/>
            <a:chOff x="614097" y="4573500"/>
            <a:chExt cx="381601" cy="158740"/>
          </a:xfrm>
        </p:grpSpPr>
        <p:sp>
          <p:nvSpPr>
            <p:cNvPr id="1934" name="Google Shape;1934;p32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32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32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32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32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32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32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32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2" name="Google Shape;1942;p32"/>
          <p:cNvSpPr/>
          <p:nvPr/>
        </p:nvSpPr>
        <p:spPr>
          <a:xfrm>
            <a:off x="8242358" y="3589150"/>
            <a:ext cx="903739" cy="767843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3" name="Google Shape;1943;p32"/>
          <p:cNvSpPr/>
          <p:nvPr/>
        </p:nvSpPr>
        <p:spPr>
          <a:xfrm>
            <a:off x="8675413" y="3454800"/>
            <a:ext cx="268764" cy="268764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4" name="Google Shape;1944;p32"/>
          <p:cNvSpPr/>
          <p:nvPr/>
        </p:nvSpPr>
        <p:spPr>
          <a:xfrm>
            <a:off x="6703600" y="46122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5" name="Google Shape;1945;p32"/>
          <p:cNvSpPr/>
          <p:nvPr/>
        </p:nvSpPr>
        <p:spPr>
          <a:xfrm>
            <a:off x="2307400" y="335288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46" name="Google Shape;1946;p32"/>
          <p:cNvGrpSpPr/>
          <p:nvPr/>
        </p:nvGrpSpPr>
        <p:grpSpPr>
          <a:xfrm>
            <a:off x="1179891" y="1084794"/>
            <a:ext cx="173500" cy="154050"/>
            <a:chOff x="3575988" y="540000"/>
            <a:chExt cx="173500" cy="154050"/>
          </a:xfrm>
        </p:grpSpPr>
        <p:sp>
          <p:nvSpPr>
            <p:cNvPr id="1947" name="Google Shape;1947;p32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32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32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0" name="Google Shape;1950;p32"/>
          <p:cNvGrpSpPr/>
          <p:nvPr/>
        </p:nvGrpSpPr>
        <p:grpSpPr>
          <a:xfrm>
            <a:off x="7850103" y="3896007"/>
            <a:ext cx="174650" cy="154125"/>
            <a:chOff x="7658288" y="698875"/>
            <a:chExt cx="174650" cy="154125"/>
          </a:xfrm>
        </p:grpSpPr>
        <p:sp>
          <p:nvSpPr>
            <p:cNvPr id="1951" name="Google Shape;1951;p32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32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32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54" name="Google Shape;1954;p32"/>
          <p:cNvSpPr/>
          <p:nvPr/>
        </p:nvSpPr>
        <p:spPr>
          <a:xfrm>
            <a:off x="7123625" y="4785513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5" name="Google Shape;1955;p32"/>
          <p:cNvSpPr/>
          <p:nvPr/>
        </p:nvSpPr>
        <p:spPr>
          <a:xfrm>
            <a:off x="922500" y="2983725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6" name="Google Shape;1956;p32"/>
          <p:cNvGrpSpPr/>
          <p:nvPr/>
        </p:nvGrpSpPr>
        <p:grpSpPr>
          <a:xfrm>
            <a:off x="3586897" y="117780"/>
            <a:ext cx="1966745" cy="340718"/>
            <a:chOff x="121835" y="773817"/>
            <a:chExt cx="1966745" cy="340718"/>
          </a:xfrm>
        </p:grpSpPr>
        <p:sp>
          <p:nvSpPr>
            <p:cNvPr id="1957" name="Google Shape;1957;p32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32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32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32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32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32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32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32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32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32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32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32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32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32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32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32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32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32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32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32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32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32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32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32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32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32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32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32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32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32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32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32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32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0" name="Google Shape;1990;p32"/>
          <p:cNvSpPr/>
          <p:nvPr/>
        </p:nvSpPr>
        <p:spPr>
          <a:xfrm rot="712006">
            <a:off x="7526397" y="1034638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1" name="Google Shape;1991;p32"/>
          <p:cNvSpPr/>
          <p:nvPr/>
        </p:nvSpPr>
        <p:spPr>
          <a:xfrm rot="712006">
            <a:off x="1825260" y="4328476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2" name="Google Shape;1992;p32"/>
          <p:cNvSpPr/>
          <p:nvPr/>
        </p:nvSpPr>
        <p:spPr>
          <a:xfrm>
            <a:off x="7633122" y="365354"/>
            <a:ext cx="1215964" cy="154473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3" name="Google Shape;1993;p32"/>
          <p:cNvSpPr/>
          <p:nvPr/>
        </p:nvSpPr>
        <p:spPr>
          <a:xfrm>
            <a:off x="7633122" y="210875"/>
            <a:ext cx="1215964" cy="154521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4" name="Google Shape;1994;p32"/>
          <p:cNvSpPr/>
          <p:nvPr/>
        </p:nvSpPr>
        <p:spPr>
          <a:xfrm>
            <a:off x="4027387" y="4838092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5" name="Google Shape;1995;p32"/>
          <p:cNvSpPr/>
          <p:nvPr/>
        </p:nvSpPr>
        <p:spPr>
          <a:xfrm>
            <a:off x="8206812" y="4477892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"/>
          <p:cNvSpPr/>
          <p:nvPr/>
        </p:nvSpPr>
        <p:spPr>
          <a:xfrm flipH="1">
            <a:off x="6902999" y="0"/>
            <a:ext cx="2244553" cy="2244553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>
            <a:off x="-3551" y="0"/>
            <a:ext cx="2244553" cy="2244553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3"/>
          <p:cNvSpPr/>
          <p:nvPr/>
        </p:nvSpPr>
        <p:spPr>
          <a:xfrm>
            <a:off x="454312" y="352248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3"/>
          <p:cNvSpPr/>
          <p:nvPr/>
        </p:nvSpPr>
        <p:spPr>
          <a:xfrm>
            <a:off x="7571776" y="337601"/>
            <a:ext cx="844584" cy="107302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3"/>
          <p:cNvSpPr/>
          <p:nvPr/>
        </p:nvSpPr>
        <p:spPr>
          <a:xfrm>
            <a:off x="7571776" y="230299"/>
            <a:ext cx="844584" cy="107335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3"/>
          <p:cNvSpPr/>
          <p:nvPr/>
        </p:nvSpPr>
        <p:spPr>
          <a:xfrm>
            <a:off x="2047" y="2949025"/>
            <a:ext cx="489249" cy="96246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3"/>
          <p:cNvSpPr/>
          <p:nvPr/>
        </p:nvSpPr>
        <p:spPr>
          <a:xfrm>
            <a:off x="8722028" y="2077254"/>
            <a:ext cx="421619" cy="843211"/>
          </a:xfrm>
          <a:custGeom>
            <a:avLst/>
            <a:gdLst/>
            <a:ahLst/>
            <a:cxnLst/>
            <a:rect l="l" t="t" r="r" b="b"/>
            <a:pathLst>
              <a:path w="15545" h="31089" extrusionOk="0">
                <a:moveTo>
                  <a:pt x="15544" y="0"/>
                </a:moveTo>
                <a:cubicBezTo>
                  <a:pt x="6962" y="0"/>
                  <a:pt x="0" y="6962"/>
                  <a:pt x="0" y="15544"/>
                </a:cubicBezTo>
                <a:cubicBezTo>
                  <a:pt x="0" y="24127"/>
                  <a:pt x="6962" y="31088"/>
                  <a:pt x="15544" y="31088"/>
                </a:cubicBezTo>
                <a:lnTo>
                  <a:pt x="155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3"/>
          <p:cNvSpPr/>
          <p:nvPr/>
        </p:nvSpPr>
        <p:spPr>
          <a:xfrm>
            <a:off x="2046" y="4497621"/>
            <a:ext cx="1177851" cy="449913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" name="Google Shape;86;p3"/>
          <p:cNvGrpSpPr/>
          <p:nvPr/>
        </p:nvGrpSpPr>
        <p:grpSpPr>
          <a:xfrm>
            <a:off x="614097" y="4573500"/>
            <a:ext cx="381601" cy="158740"/>
            <a:chOff x="614097" y="4573500"/>
            <a:chExt cx="381601" cy="158740"/>
          </a:xfrm>
        </p:grpSpPr>
        <p:sp>
          <p:nvSpPr>
            <p:cNvPr id="87" name="Google Shape;87;p3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3"/>
          <p:cNvSpPr/>
          <p:nvPr/>
        </p:nvSpPr>
        <p:spPr>
          <a:xfrm rot="5400000">
            <a:off x="7962029" y="4179640"/>
            <a:ext cx="1278063" cy="1085880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"/>
          <p:cNvSpPr/>
          <p:nvPr/>
        </p:nvSpPr>
        <p:spPr>
          <a:xfrm rot="5400000">
            <a:off x="8426151" y="4547664"/>
            <a:ext cx="349822" cy="349822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"/>
          <p:cNvSpPr/>
          <p:nvPr/>
        </p:nvSpPr>
        <p:spPr>
          <a:xfrm>
            <a:off x="6052225" y="12301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"/>
          <p:cNvSpPr txBox="1">
            <a:spLocks noGrp="1"/>
          </p:cNvSpPr>
          <p:nvPr>
            <p:ph type="title"/>
          </p:nvPr>
        </p:nvSpPr>
        <p:spPr>
          <a:xfrm>
            <a:off x="1927500" y="2556150"/>
            <a:ext cx="5289000" cy="68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title" idx="2" hasCustomPrompt="1"/>
          </p:nvPr>
        </p:nvSpPr>
        <p:spPr>
          <a:xfrm>
            <a:off x="3958950" y="1564000"/>
            <a:ext cx="1226100" cy="89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0" name="Google Shape;100;p3"/>
          <p:cNvSpPr txBox="1">
            <a:spLocks noGrp="1"/>
          </p:cNvSpPr>
          <p:nvPr>
            <p:ph type="subTitle" idx="1"/>
          </p:nvPr>
        </p:nvSpPr>
        <p:spPr>
          <a:xfrm>
            <a:off x="1927500" y="3236900"/>
            <a:ext cx="5289000" cy="43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6"/>
          <p:cNvSpPr/>
          <p:nvPr/>
        </p:nvSpPr>
        <p:spPr>
          <a:xfrm flipH="1">
            <a:off x="7358991" y="-9315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6"/>
          <p:cNvSpPr/>
          <p:nvPr/>
        </p:nvSpPr>
        <p:spPr>
          <a:xfrm rot="10800000">
            <a:off x="-139783" y="-49284"/>
            <a:ext cx="903739" cy="767843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6"/>
          <p:cNvSpPr/>
          <p:nvPr/>
        </p:nvSpPr>
        <p:spPr>
          <a:xfrm rot="10800000">
            <a:off x="7358993" y="3337650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6"/>
          <p:cNvSpPr/>
          <p:nvPr/>
        </p:nvSpPr>
        <p:spPr>
          <a:xfrm rot="10800000">
            <a:off x="8848781" y="4127122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9" name="Google Shape;269;p6"/>
          <p:cNvGrpSpPr/>
          <p:nvPr/>
        </p:nvGrpSpPr>
        <p:grpSpPr>
          <a:xfrm rot="10800000">
            <a:off x="8096590" y="4824668"/>
            <a:ext cx="330661" cy="137186"/>
            <a:chOff x="8425283" y="1131155"/>
            <a:chExt cx="330661" cy="137186"/>
          </a:xfrm>
        </p:grpSpPr>
        <p:sp>
          <p:nvSpPr>
            <p:cNvPr id="270" name="Google Shape;270;p6"/>
            <p:cNvSpPr/>
            <p:nvPr/>
          </p:nvSpPr>
          <p:spPr>
            <a:xfrm>
              <a:off x="8621146" y="1131155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8621146" y="1230582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8718185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6"/>
            <p:cNvSpPr/>
            <p:nvPr/>
          </p:nvSpPr>
          <p:spPr>
            <a:xfrm>
              <a:off x="8718185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8425283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8425283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8522322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8522322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8" name="Google Shape;278;p6"/>
          <p:cNvSpPr/>
          <p:nvPr/>
        </p:nvSpPr>
        <p:spPr>
          <a:xfrm rot="5400000">
            <a:off x="5208184" y="-437950"/>
            <a:ext cx="489249" cy="96246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6"/>
          <p:cNvSpPr/>
          <p:nvPr/>
        </p:nvSpPr>
        <p:spPr>
          <a:xfrm rot="5400000">
            <a:off x="2150378" y="4581579"/>
            <a:ext cx="421619" cy="843211"/>
          </a:xfrm>
          <a:custGeom>
            <a:avLst/>
            <a:gdLst/>
            <a:ahLst/>
            <a:cxnLst/>
            <a:rect l="l" t="t" r="r" b="b"/>
            <a:pathLst>
              <a:path w="15545" h="31089" extrusionOk="0">
                <a:moveTo>
                  <a:pt x="15544" y="0"/>
                </a:moveTo>
                <a:cubicBezTo>
                  <a:pt x="6962" y="0"/>
                  <a:pt x="0" y="6962"/>
                  <a:pt x="0" y="15544"/>
                </a:cubicBezTo>
                <a:cubicBezTo>
                  <a:pt x="0" y="24127"/>
                  <a:pt x="6962" y="31088"/>
                  <a:pt x="15544" y="31088"/>
                </a:cubicBezTo>
                <a:lnTo>
                  <a:pt x="155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6"/>
          <p:cNvSpPr/>
          <p:nvPr/>
        </p:nvSpPr>
        <p:spPr>
          <a:xfrm>
            <a:off x="-215029" y="4871784"/>
            <a:ext cx="1177851" cy="449913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1" name="Google Shape;281;p6"/>
          <p:cNvGrpSpPr/>
          <p:nvPr/>
        </p:nvGrpSpPr>
        <p:grpSpPr>
          <a:xfrm>
            <a:off x="2170384" y="4923813"/>
            <a:ext cx="381601" cy="158740"/>
            <a:chOff x="614097" y="4573500"/>
            <a:chExt cx="381601" cy="158740"/>
          </a:xfrm>
        </p:grpSpPr>
        <p:sp>
          <p:nvSpPr>
            <p:cNvPr id="282" name="Google Shape;282;p6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6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6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6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6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6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6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" name="Google Shape;290;p6"/>
          <p:cNvSpPr/>
          <p:nvPr/>
        </p:nvSpPr>
        <p:spPr>
          <a:xfrm rot="10800000">
            <a:off x="62138" y="531864"/>
            <a:ext cx="268764" cy="268764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6"/>
          <p:cNvSpPr/>
          <p:nvPr/>
        </p:nvSpPr>
        <p:spPr>
          <a:xfrm>
            <a:off x="1146225" y="592888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2" name="Google Shape;292;p6"/>
          <p:cNvGrpSpPr/>
          <p:nvPr/>
        </p:nvGrpSpPr>
        <p:grpSpPr>
          <a:xfrm rot="5400000">
            <a:off x="-705565" y="2717405"/>
            <a:ext cx="1966745" cy="340718"/>
            <a:chOff x="121835" y="773817"/>
            <a:chExt cx="1966745" cy="340718"/>
          </a:xfrm>
        </p:grpSpPr>
        <p:sp>
          <p:nvSpPr>
            <p:cNvPr id="293" name="Google Shape;293;p6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6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6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6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6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6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6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6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6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" name="Google Shape;326;p6"/>
          <p:cNvGrpSpPr/>
          <p:nvPr/>
        </p:nvGrpSpPr>
        <p:grpSpPr>
          <a:xfrm rot="5400000">
            <a:off x="8518108" y="267705"/>
            <a:ext cx="330661" cy="137186"/>
            <a:chOff x="8425283" y="1131155"/>
            <a:chExt cx="330661" cy="137186"/>
          </a:xfrm>
        </p:grpSpPr>
        <p:sp>
          <p:nvSpPr>
            <p:cNvPr id="327" name="Google Shape;327;p6"/>
            <p:cNvSpPr/>
            <p:nvPr/>
          </p:nvSpPr>
          <p:spPr>
            <a:xfrm>
              <a:off x="8621146" y="1131155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8621146" y="1230582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8718185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8718185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8425283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8425283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8522322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8522322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5" name="Google Shape;335;p6"/>
          <p:cNvSpPr/>
          <p:nvPr/>
        </p:nvSpPr>
        <p:spPr>
          <a:xfrm>
            <a:off x="8187533" y="788187"/>
            <a:ext cx="844457" cy="107286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6"/>
          <p:cNvSpPr/>
          <p:nvPr/>
        </p:nvSpPr>
        <p:spPr>
          <a:xfrm>
            <a:off x="8187533" y="680897"/>
            <a:ext cx="844457" cy="107319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6"/>
          <p:cNvSpPr/>
          <p:nvPr/>
        </p:nvSpPr>
        <p:spPr>
          <a:xfrm>
            <a:off x="6083400" y="479236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6"/>
          <p:cNvSpPr txBox="1">
            <a:spLocks noGrp="1"/>
          </p:cNvSpPr>
          <p:nvPr>
            <p:ph type="title"/>
          </p:nvPr>
        </p:nvSpPr>
        <p:spPr>
          <a:xfrm>
            <a:off x="716650" y="413827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7"/>
          <p:cNvSpPr/>
          <p:nvPr/>
        </p:nvSpPr>
        <p:spPr>
          <a:xfrm rot="10800000">
            <a:off x="5976071" y="1963871"/>
            <a:ext cx="3170029" cy="3170029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7"/>
          <p:cNvSpPr/>
          <p:nvPr/>
        </p:nvSpPr>
        <p:spPr>
          <a:xfrm>
            <a:off x="-8" y="-501631"/>
            <a:ext cx="957281" cy="1883184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2" name="Google Shape;342;p7"/>
          <p:cNvGrpSpPr/>
          <p:nvPr/>
        </p:nvGrpSpPr>
        <p:grpSpPr>
          <a:xfrm rot="10800000">
            <a:off x="-424294" y="227149"/>
            <a:ext cx="1805865" cy="312847"/>
            <a:chOff x="121835" y="773817"/>
            <a:chExt cx="1966745" cy="340718"/>
          </a:xfrm>
        </p:grpSpPr>
        <p:sp>
          <p:nvSpPr>
            <p:cNvPr id="343" name="Google Shape;343;p7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7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7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7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7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7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7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7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7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7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7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7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7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7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7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7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7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7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7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7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7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7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7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7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7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7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7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7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7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7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7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7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7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6" name="Google Shape;376;p7"/>
          <p:cNvSpPr/>
          <p:nvPr/>
        </p:nvSpPr>
        <p:spPr>
          <a:xfrm flipH="1">
            <a:off x="8269536" y="4449036"/>
            <a:ext cx="308933" cy="308933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7"/>
          <p:cNvSpPr/>
          <p:nvPr/>
        </p:nvSpPr>
        <p:spPr>
          <a:xfrm rot="-5400000">
            <a:off x="2300372" y="4414811"/>
            <a:ext cx="772416" cy="1519514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7"/>
          <p:cNvSpPr/>
          <p:nvPr/>
        </p:nvSpPr>
        <p:spPr>
          <a:xfrm>
            <a:off x="1466625" y="467190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9" name="Google Shape;379;p7"/>
          <p:cNvGrpSpPr/>
          <p:nvPr/>
        </p:nvGrpSpPr>
        <p:grpSpPr>
          <a:xfrm rot="-5400000">
            <a:off x="-596144" y="3974824"/>
            <a:ext cx="1805865" cy="312847"/>
            <a:chOff x="121835" y="773817"/>
            <a:chExt cx="1966745" cy="340718"/>
          </a:xfrm>
        </p:grpSpPr>
        <p:sp>
          <p:nvSpPr>
            <p:cNvPr id="380" name="Google Shape;380;p7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7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7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7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7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7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7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7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7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7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7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7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7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7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7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7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7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7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7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7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7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7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7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7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7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7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7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7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7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7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7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7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7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3" name="Google Shape;413;p7"/>
          <p:cNvSpPr/>
          <p:nvPr/>
        </p:nvSpPr>
        <p:spPr>
          <a:xfrm>
            <a:off x="8043334" y="383579"/>
            <a:ext cx="1215964" cy="154473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7"/>
          <p:cNvSpPr/>
          <p:nvPr/>
        </p:nvSpPr>
        <p:spPr>
          <a:xfrm>
            <a:off x="8043334" y="229100"/>
            <a:ext cx="1215964" cy="154521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7"/>
          <p:cNvSpPr/>
          <p:nvPr/>
        </p:nvSpPr>
        <p:spPr>
          <a:xfrm rot="1799966">
            <a:off x="3489773" y="256401"/>
            <a:ext cx="300778" cy="254363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7"/>
          <p:cNvSpPr txBox="1">
            <a:spLocks noGrp="1"/>
          </p:cNvSpPr>
          <p:nvPr>
            <p:ph type="title"/>
          </p:nvPr>
        </p:nvSpPr>
        <p:spPr>
          <a:xfrm>
            <a:off x="720000" y="1111050"/>
            <a:ext cx="3852000" cy="6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17" name="Google Shape;417;p7"/>
          <p:cNvSpPr txBox="1">
            <a:spLocks noGrp="1"/>
          </p:cNvSpPr>
          <p:nvPr>
            <p:ph type="body" idx="1"/>
          </p:nvPr>
        </p:nvSpPr>
        <p:spPr>
          <a:xfrm>
            <a:off x="720000" y="1798950"/>
            <a:ext cx="3852000" cy="25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8" name="Google Shape;418;p7"/>
          <p:cNvSpPr>
            <a:spLocks noGrp="1"/>
          </p:cNvSpPr>
          <p:nvPr>
            <p:ph type="pic" idx="2"/>
          </p:nvPr>
        </p:nvSpPr>
        <p:spPr>
          <a:xfrm>
            <a:off x="4826975" y="13705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9"/>
          <p:cNvSpPr/>
          <p:nvPr/>
        </p:nvSpPr>
        <p:spPr>
          <a:xfrm rot="10800000" flipH="1">
            <a:off x="7664458" y="4294820"/>
            <a:ext cx="1794044" cy="1524273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9"/>
          <p:cNvSpPr/>
          <p:nvPr/>
        </p:nvSpPr>
        <p:spPr>
          <a:xfrm flipH="1">
            <a:off x="7076174" y="-2"/>
            <a:ext cx="2069925" cy="2069925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9"/>
          <p:cNvSpPr/>
          <p:nvPr/>
        </p:nvSpPr>
        <p:spPr>
          <a:xfrm rot="10800000">
            <a:off x="8605187" y="2254667"/>
            <a:ext cx="734187" cy="1444310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9"/>
          <p:cNvSpPr/>
          <p:nvPr/>
        </p:nvSpPr>
        <p:spPr>
          <a:xfrm>
            <a:off x="8719577" y="2885766"/>
            <a:ext cx="844521" cy="107286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9"/>
          <p:cNvSpPr/>
          <p:nvPr/>
        </p:nvSpPr>
        <p:spPr>
          <a:xfrm>
            <a:off x="8719577" y="2778475"/>
            <a:ext cx="844521" cy="107319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9"/>
          <p:cNvSpPr/>
          <p:nvPr/>
        </p:nvSpPr>
        <p:spPr>
          <a:xfrm>
            <a:off x="1463250" y="248075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9"/>
          <p:cNvSpPr/>
          <p:nvPr/>
        </p:nvSpPr>
        <p:spPr>
          <a:xfrm flipH="1">
            <a:off x="-256867" y="-76202"/>
            <a:ext cx="1251465" cy="1063225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9"/>
          <p:cNvSpPr/>
          <p:nvPr/>
        </p:nvSpPr>
        <p:spPr>
          <a:xfrm>
            <a:off x="415082" y="239425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4" name="Google Shape;494;p9"/>
          <p:cNvGrpSpPr/>
          <p:nvPr/>
        </p:nvGrpSpPr>
        <p:grpSpPr>
          <a:xfrm>
            <a:off x="174959" y="512650"/>
            <a:ext cx="381601" cy="158740"/>
            <a:chOff x="614097" y="4573500"/>
            <a:chExt cx="381601" cy="158740"/>
          </a:xfrm>
        </p:grpSpPr>
        <p:sp>
          <p:nvSpPr>
            <p:cNvPr id="495" name="Google Shape;495;p9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9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9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9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9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9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9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9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3" name="Google Shape;503;p9"/>
          <p:cNvSpPr/>
          <p:nvPr/>
        </p:nvSpPr>
        <p:spPr>
          <a:xfrm rot="-5400000">
            <a:off x="4318883" y="4393720"/>
            <a:ext cx="513605" cy="1010251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9"/>
          <p:cNvSpPr/>
          <p:nvPr/>
        </p:nvSpPr>
        <p:spPr>
          <a:xfrm rot="10800000" flipH="1">
            <a:off x="-91351" y="3130223"/>
            <a:ext cx="2069925" cy="2069925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9"/>
          <p:cNvSpPr/>
          <p:nvPr/>
        </p:nvSpPr>
        <p:spPr>
          <a:xfrm>
            <a:off x="8665044" y="910963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6" name="Google Shape;506;p9"/>
          <p:cNvGrpSpPr/>
          <p:nvPr/>
        </p:nvGrpSpPr>
        <p:grpSpPr>
          <a:xfrm>
            <a:off x="4381797" y="4891913"/>
            <a:ext cx="381601" cy="158740"/>
            <a:chOff x="614097" y="4573500"/>
            <a:chExt cx="381601" cy="158740"/>
          </a:xfrm>
        </p:grpSpPr>
        <p:sp>
          <p:nvSpPr>
            <p:cNvPr id="507" name="Google Shape;507;p9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9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9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9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9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9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9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9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5" name="Google Shape;515;p9"/>
          <p:cNvSpPr/>
          <p:nvPr/>
        </p:nvSpPr>
        <p:spPr>
          <a:xfrm rot="5400000">
            <a:off x="-469445" y="2208612"/>
            <a:ext cx="1327397" cy="133348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9"/>
          <p:cNvSpPr txBox="1">
            <a:spLocks noGrp="1"/>
          </p:cNvSpPr>
          <p:nvPr>
            <p:ph type="title"/>
          </p:nvPr>
        </p:nvSpPr>
        <p:spPr>
          <a:xfrm>
            <a:off x="2174550" y="1521300"/>
            <a:ext cx="4794900" cy="86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17" name="Google Shape;517;p9"/>
          <p:cNvSpPr txBox="1">
            <a:spLocks noGrp="1"/>
          </p:cNvSpPr>
          <p:nvPr>
            <p:ph type="subTitle" idx="1"/>
          </p:nvPr>
        </p:nvSpPr>
        <p:spPr>
          <a:xfrm>
            <a:off x="2174550" y="2387100"/>
            <a:ext cx="47949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9"/>
          <p:cNvSpPr/>
          <p:nvPr/>
        </p:nvSpPr>
        <p:spPr>
          <a:xfrm rot="10800000" flipH="1">
            <a:off x="8110034" y="3977257"/>
            <a:ext cx="1644059" cy="1396841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19"/>
          <p:cNvSpPr/>
          <p:nvPr/>
        </p:nvSpPr>
        <p:spPr>
          <a:xfrm>
            <a:off x="0" y="0"/>
            <a:ext cx="2064679" cy="2064679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" name="Google Shape;974;p19"/>
          <p:cNvSpPr/>
          <p:nvPr/>
        </p:nvSpPr>
        <p:spPr>
          <a:xfrm flipH="1">
            <a:off x="308877" y="540009"/>
            <a:ext cx="323367" cy="323414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5" name="Google Shape;975;p19"/>
          <p:cNvGrpSpPr/>
          <p:nvPr/>
        </p:nvGrpSpPr>
        <p:grpSpPr>
          <a:xfrm>
            <a:off x="7805472" y="457202"/>
            <a:ext cx="1667519" cy="636955"/>
            <a:chOff x="7805472" y="457202"/>
            <a:chExt cx="1667519" cy="636955"/>
          </a:xfrm>
        </p:grpSpPr>
        <p:sp>
          <p:nvSpPr>
            <p:cNvPr id="976" name="Google Shape;976;p19"/>
            <p:cNvSpPr/>
            <p:nvPr/>
          </p:nvSpPr>
          <p:spPr>
            <a:xfrm flipH="1">
              <a:off x="7805472" y="457202"/>
              <a:ext cx="1667519" cy="636955"/>
            </a:xfrm>
            <a:custGeom>
              <a:avLst/>
              <a:gdLst/>
              <a:ahLst/>
              <a:cxnLst/>
              <a:rect l="l" t="t" r="r" b="b"/>
              <a:pathLst>
                <a:path w="38963" h="14883" extrusionOk="0">
                  <a:moveTo>
                    <a:pt x="0" y="0"/>
                  </a:moveTo>
                  <a:lnTo>
                    <a:pt x="0" y="14882"/>
                  </a:lnTo>
                  <a:lnTo>
                    <a:pt x="31522" y="14882"/>
                  </a:lnTo>
                  <a:cubicBezTo>
                    <a:pt x="33576" y="14882"/>
                    <a:pt x="35448" y="14061"/>
                    <a:pt x="36794" y="12714"/>
                  </a:cubicBezTo>
                  <a:cubicBezTo>
                    <a:pt x="38141" y="11367"/>
                    <a:pt x="38963" y="9495"/>
                    <a:pt x="38963" y="7441"/>
                  </a:cubicBezTo>
                  <a:cubicBezTo>
                    <a:pt x="38963" y="3333"/>
                    <a:pt x="35630" y="0"/>
                    <a:pt x="315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77" name="Google Shape;977;p19"/>
            <p:cNvGrpSpPr/>
            <p:nvPr/>
          </p:nvGrpSpPr>
          <p:grpSpPr>
            <a:xfrm flipH="1">
              <a:off x="8066178" y="663315"/>
              <a:ext cx="540271" cy="224729"/>
              <a:chOff x="614097" y="4573500"/>
              <a:chExt cx="381601" cy="158740"/>
            </a:xfrm>
          </p:grpSpPr>
          <p:sp>
            <p:nvSpPr>
              <p:cNvPr id="978" name="Google Shape;978;p19"/>
              <p:cNvSpPr/>
              <p:nvPr/>
            </p:nvSpPr>
            <p:spPr>
              <a:xfrm>
                <a:off x="840404" y="4573500"/>
                <a:ext cx="43501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462" extrusionOk="0">
                    <a:moveTo>
                      <a:pt x="708" y="1"/>
                    </a:moveTo>
                    <a:cubicBezTo>
                      <a:pt x="320" y="1"/>
                      <a:pt x="1" y="321"/>
                      <a:pt x="1" y="731"/>
                    </a:cubicBezTo>
                    <a:cubicBezTo>
                      <a:pt x="1" y="1119"/>
                      <a:pt x="320" y="1462"/>
                      <a:pt x="708" y="1462"/>
                    </a:cubicBezTo>
                    <a:cubicBezTo>
                      <a:pt x="1119" y="1462"/>
                      <a:pt x="1439" y="1119"/>
                      <a:pt x="1439" y="731"/>
                    </a:cubicBezTo>
                    <a:cubicBezTo>
                      <a:pt x="1439" y="321"/>
                      <a:pt x="1119" y="1"/>
                      <a:pt x="70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19"/>
              <p:cNvSpPr/>
              <p:nvPr/>
            </p:nvSpPr>
            <p:spPr>
              <a:xfrm>
                <a:off x="840404" y="4688044"/>
                <a:ext cx="43501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462" extrusionOk="0">
                    <a:moveTo>
                      <a:pt x="708" y="1"/>
                    </a:moveTo>
                    <a:cubicBezTo>
                      <a:pt x="320" y="1"/>
                      <a:pt x="1" y="321"/>
                      <a:pt x="1" y="731"/>
                    </a:cubicBezTo>
                    <a:cubicBezTo>
                      <a:pt x="1" y="1119"/>
                      <a:pt x="320" y="1462"/>
                      <a:pt x="708" y="1462"/>
                    </a:cubicBezTo>
                    <a:cubicBezTo>
                      <a:pt x="1119" y="1462"/>
                      <a:pt x="1439" y="1119"/>
                      <a:pt x="1439" y="731"/>
                    </a:cubicBezTo>
                    <a:cubicBezTo>
                      <a:pt x="1439" y="321"/>
                      <a:pt x="1119" y="1"/>
                      <a:pt x="70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19"/>
              <p:cNvSpPr/>
              <p:nvPr/>
            </p:nvSpPr>
            <p:spPr>
              <a:xfrm>
                <a:off x="951502" y="4573500"/>
                <a:ext cx="44196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62" h="1462" extrusionOk="0">
                    <a:moveTo>
                      <a:pt x="731" y="1"/>
                    </a:moveTo>
                    <a:cubicBezTo>
                      <a:pt x="343" y="1"/>
                      <a:pt x="1" y="321"/>
                      <a:pt x="1" y="731"/>
                    </a:cubicBezTo>
                    <a:cubicBezTo>
                      <a:pt x="1" y="1119"/>
                      <a:pt x="343" y="1462"/>
                      <a:pt x="731" y="1462"/>
                    </a:cubicBezTo>
                    <a:cubicBezTo>
                      <a:pt x="1142" y="1462"/>
                      <a:pt x="1461" y="1119"/>
                      <a:pt x="1461" y="731"/>
                    </a:cubicBezTo>
                    <a:cubicBezTo>
                      <a:pt x="1461" y="321"/>
                      <a:pt x="1142" y="1"/>
                      <a:pt x="73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19"/>
              <p:cNvSpPr/>
              <p:nvPr/>
            </p:nvSpPr>
            <p:spPr>
              <a:xfrm>
                <a:off x="951502" y="4688044"/>
                <a:ext cx="44196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62" h="1462" extrusionOk="0">
                    <a:moveTo>
                      <a:pt x="731" y="1"/>
                    </a:moveTo>
                    <a:cubicBezTo>
                      <a:pt x="343" y="1"/>
                      <a:pt x="1" y="321"/>
                      <a:pt x="1" y="731"/>
                    </a:cubicBezTo>
                    <a:cubicBezTo>
                      <a:pt x="1" y="1119"/>
                      <a:pt x="343" y="1462"/>
                      <a:pt x="731" y="1462"/>
                    </a:cubicBezTo>
                    <a:cubicBezTo>
                      <a:pt x="1142" y="1462"/>
                      <a:pt x="1461" y="1119"/>
                      <a:pt x="1461" y="731"/>
                    </a:cubicBezTo>
                    <a:cubicBezTo>
                      <a:pt x="1461" y="321"/>
                      <a:pt x="1142" y="1"/>
                      <a:pt x="73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19"/>
              <p:cNvSpPr/>
              <p:nvPr/>
            </p:nvSpPr>
            <p:spPr>
              <a:xfrm>
                <a:off x="614097" y="4573500"/>
                <a:ext cx="44166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61" h="1462" extrusionOk="0">
                    <a:moveTo>
                      <a:pt x="730" y="1"/>
                    </a:moveTo>
                    <a:cubicBezTo>
                      <a:pt x="342" y="1"/>
                      <a:pt x="0" y="321"/>
                      <a:pt x="0" y="731"/>
                    </a:cubicBezTo>
                    <a:cubicBezTo>
                      <a:pt x="0" y="1119"/>
                      <a:pt x="342" y="1462"/>
                      <a:pt x="730" y="1462"/>
                    </a:cubicBezTo>
                    <a:cubicBezTo>
                      <a:pt x="1141" y="1462"/>
                      <a:pt x="1461" y="1119"/>
                      <a:pt x="1461" y="731"/>
                    </a:cubicBezTo>
                    <a:cubicBezTo>
                      <a:pt x="1461" y="321"/>
                      <a:pt x="1141" y="1"/>
                      <a:pt x="7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19"/>
              <p:cNvSpPr/>
              <p:nvPr/>
            </p:nvSpPr>
            <p:spPr>
              <a:xfrm>
                <a:off x="614097" y="4688044"/>
                <a:ext cx="44166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61" h="1462" extrusionOk="0">
                    <a:moveTo>
                      <a:pt x="730" y="1"/>
                    </a:moveTo>
                    <a:cubicBezTo>
                      <a:pt x="342" y="1"/>
                      <a:pt x="0" y="321"/>
                      <a:pt x="0" y="731"/>
                    </a:cubicBezTo>
                    <a:cubicBezTo>
                      <a:pt x="0" y="1119"/>
                      <a:pt x="342" y="1462"/>
                      <a:pt x="730" y="1462"/>
                    </a:cubicBezTo>
                    <a:cubicBezTo>
                      <a:pt x="1141" y="1462"/>
                      <a:pt x="1461" y="1119"/>
                      <a:pt x="1461" y="731"/>
                    </a:cubicBezTo>
                    <a:cubicBezTo>
                      <a:pt x="1461" y="321"/>
                      <a:pt x="1141" y="1"/>
                      <a:pt x="7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19"/>
              <p:cNvSpPr/>
              <p:nvPr/>
            </p:nvSpPr>
            <p:spPr>
              <a:xfrm>
                <a:off x="725860" y="4573500"/>
                <a:ext cx="44196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62" h="1462" extrusionOk="0">
                    <a:moveTo>
                      <a:pt x="731" y="1"/>
                    </a:moveTo>
                    <a:cubicBezTo>
                      <a:pt x="320" y="1"/>
                      <a:pt x="1" y="321"/>
                      <a:pt x="1" y="731"/>
                    </a:cubicBezTo>
                    <a:cubicBezTo>
                      <a:pt x="1" y="1119"/>
                      <a:pt x="320" y="1462"/>
                      <a:pt x="731" y="1462"/>
                    </a:cubicBezTo>
                    <a:cubicBezTo>
                      <a:pt x="1119" y="1462"/>
                      <a:pt x="1462" y="1119"/>
                      <a:pt x="1462" y="731"/>
                    </a:cubicBezTo>
                    <a:cubicBezTo>
                      <a:pt x="1462" y="321"/>
                      <a:pt x="1119" y="1"/>
                      <a:pt x="73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19"/>
              <p:cNvSpPr/>
              <p:nvPr/>
            </p:nvSpPr>
            <p:spPr>
              <a:xfrm>
                <a:off x="725860" y="4688044"/>
                <a:ext cx="44196" cy="44196"/>
              </a:xfrm>
              <a:custGeom>
                <a:avLst/>
                <a:gdLst/>
                <a:ahLst/>
                <a:cxnLst/>
                <a:rect l="l" t="t" r="r" b="b"/>
                <a:pathLst>
                  <a:path w="1462" h="1462" extrusionOk="0">
                    <a:moveTo>
                      <a:pt x="731" y="1"/>
                    </a:moveTo>
                    <a:cubicBezTo>
                      <a:pt x="320" y="1"/>
                      <a:pt x="1" y="321"/>
                      <a:pt x="1" y="731"/>
                    </a:cubicBezTo>
                    <a:cubicBezTo>
                      <a:pt x="1" y="1119"/>
                      <a:pt x="320" y="1462"/>
                      <a:pt x="731" y="1462"/>
                    </a:cubicBezTo>
                    <a:cubicBezTo>
                      <a:pt x="1119" y="1462"/>
                      <a:pt x="1462" y="1119"/>
                      <a:pt x="1462" y="731"/>
                    </a:cubicBezTo>
                    <a:cubicBezTo>
                      <a:pt x="1462" y="321"/>
                      <a:pt x="1119" y="1"/>
                      <a:pt x="73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86" name="Google Shape;986;p19"/>
          <p:cNvSpPr/>
          <p:nvPr/>
        </p:nvSpPr>
        <p:spPr>
          <a:xfrm rot="-5400000" flipH="1">
            <a:off x="1121058" y="4697623"/>
            <a:ext cx="1251465" cy="1063225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19"/>
          <p:cNvSpPr/>
          <p:nvPr/>
        </p:nvSpPr>
        <p:spPr>
          <a:xfrm rot="-5400000">
            <a:off x="1530458" y="4883293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8" name="Google Shape;988;p19"/>
          <p:cNvGrpSpPr/>
          <p:nvPr/>
        </p:nvGrpSpPr>
        <p:grpSpPr>
          <a:xfrm rot="-5400000">
            <a:off x="1692600" y="5000571"/>
            <a:ext cx="381601" cy="158740"/>
            <a:chOff x="614097" y="4573500"/>
            <a:chExt cx="381601" cy="158740"/>
          </a:xfrm>
        </p:grpSpPr>
        <p:sp>
          <p:nvSpPr>
            <p:cNvPr id="989" name="Google Shape;989;p19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19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9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19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19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19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19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19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7" name="Google Shape;997;p19"/>
          <p:cNvSpPr/>
          <p:nvPr/>
        </p:nvSpPr>
        <p:spPr>
          <a:xfrm flipH="1">
            <a:off x="5474911" y="4911442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8" name="Google Shape;998;p19"/>
          <p:cNvSpPr/>
          <p:nvPr/>
        </p:nvSpPr>
        <p:spPr>
          <a:xfrm flipH="1">
            <a:off x="3482761" y="139942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9" name="Google Shape;999;p19"/>
          <p:cNvGrpSpPr/>
          <p:nvPr/>
        </p:nvGrpSpPr>
        <p:grpSpPr>
          <a:xfrm>
            <a:off x="-137416" y="4164475"/>
            <a:ext cx="1215964" cy="308952"/>
            <a:chOff x="-137416" y="4164475"/>
            <a:chExt cx="1215964" cy="308952"/>
          </a:xfrm>
        </p:grpSpPr>
        <p:sp>
          <p:nvSpPr>
            <p:cNvPr id="1000" name="Google Shape;1000;p19"/>
            <p:cNvSpPr/>
            <p:nvPr/>
          </p:nvSpPr>
          <p:spPr>
            <a:xfrm>
              <a:off x="-137416" y="4318954"/>
              <a:ext cx="1215964" cy="154473"/>
            </a:xfrm>
            <a:custGeom>
              <a:avLst/>
              <a:gdLst/>
              <a:ahLst/>
              <a:cxnLst/>
              <a:rect l="l" t="t" r="r" b="b"/>
              <a:pathLst>
                <a:path w="25520" h="3242" extrusionOk="0">
                  <a:moveTo>
                    <a:pt x="7739" y="0"/>
                  </a:moveTo>
                  <a:lnTo>
                    <a:pt x="2717" y="1963"/>
                  </a:lnTo>
                  <a:lnTo>
                    <a:pt x="435" y="1073"/>
                  </a:lnTo>
                  <a:lnTo>
                    <a:pt x="1" y="2168"/>
                  </a:lnTo>
                  <a:lnTo>
                    <a:pt x="2717" y="3241"/>
                  </a:lnTo>
                  <a:lnTo>
                    <a:pt x="7739" y="1278"/>
                  </a:lnTo>
                  <a:lnTo>
                    <a:pt x="12760" y="3241"/>
                  </a:lnTo>
                  <a:lnTo>
                    <a:pt x="17782" y="1278"/>
                  </a:lnTo>
                  <a:lnTo>
                    <a:pt x="22781" y="3241"/>
                  </a:lnTo>
                  <a:lnTo>
                    <a:pt x="25520" y="2168"/>
                  </a:lnTo>
                  <a:lnTo>
                    <a:pt x="25086" y="1073"/>
                  </a:lnTo>
                  <a:lnTo>
                    <a:pt x="22781" y="1963"/>
                  </a:lnTo>
                  <a:lnTo>
                    <a:pt x="17782" y="0"/>
                  </a:lnTo>
                  <a:lnTo>
                    <a:pt x="12760" y="1963"/>
                  </a:lnTo>
                  <a:lnTo>
                    <a:pt x="773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19"/>
            <p:cNvSpPr/>
            <p:nvPr/>
          </p:nvSpPr>
          <p:spPr>
            <a:xfrm>
              <a:off x="-137416" y="4164475"/>
              <a:ext cx="1215964" cy="154521"/>
            </a:xfrm>
            <a:custGeom>
              <a:avLst/>
              <a:gdLst/>
              <a:ahLst/>
              <a:cxnLst/>
              <a:rect l="l" t="t" r="r" b="b"/>
              <a:pathLst>
                <a:path w="25520" h="3243" extrusionOk="0">
                  <a:moveTo>
                    <a:pt x="7739" y="1"/>
                  </a:moveTo>
                  <a:lnTo>
                    <a:pt x="2717" y="1964"/>
                  </a:lnTo>
                  <a:lnTo>
                    <a:pt x="435" y="1074"/>
                  </a:lnTo>
                  <a:lnTo>
                    <a:pt x="1" y="2169"/>
                  </a:lnTo>
                  <a:lnTo>
                    <a:pt x="2717" y="3242"/>
                  </a:lnTo>
                  <a:lnTo>
                    <a:pt x="7739" y="1279"/>
                  </a:lnTo>
                  <a:lnTo>
                    <a:pt x="12760" y="3242"/>
                  </a:lnTo>
                  <a:lnTo>
                    <a:pt x="17782" y="1279"/>
                  </a:lnTo>
                  <a:lnTo>
                    <a:pt x="22781" y="3242"/>
                  </a:lnTo>
                  <a:lnTo>
                    <a:pt x="25520" y="2169"/>
                  </a:lnTo>
                  <a:lnTo>
                    <a:pt x="25086" y="1074"/>
                  </a:lnTo>
                  <a:lnTo>
                    <a:pt x="22781" y="1964"/>
                  </a:lnTo>
                  <a:lnTo>
                    <a:pt x="17782" y="1"/>
                  </a:lnTo>
                  <a:lnTo>
                    <a:pt x="12760" y="1964"/>
                  </a:lnTo>
                  <a:lnTo>
                    <a:pt x="773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2" name="Google Shape;1002;p19"/>
          <p:cNvSpPr txBox="1">
            <a:spLocks noGrp="1"/>
          </p:cNvSpPr>
          <p:nvPr>
            <p:ph type="title"/>
          </p:nvPr>
        </p:nvSpPr>
        <p:spPr>
          <a:xfrm>
            <a:off x="2290050" y="3150000"/>
            <a:ext cx="45639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3" name="Google Shape;1003;p19"/>
          <p:cNvSpPr txBox="1">
            <a:spLocks noGrp="1"/>
          </p:cNvSpPr>
          <p:nvPr>
            <p:ph type="subTitle" idx="1"/>
          </p:nvPr>
        </p:nvSpPr>
        <p:spPr>
          <a:xfrm>
            <a:off x="1458150" y="1614000"/>
            <a:ext cx="6227700" cy="13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20"/>
          <p:cNvSpPr/>
          <p:nvPr/>
        </p:nvSpPr>
        <p:spPr>
          <a:xfrm>
            <a:off x="-3550" y="0"/>
            <a:ext cx="2948934" cy="2949059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20"/>
          <p:cNvSpPr/>
          <p:nvPr/>
        </p:nvSpPr>
        <p:spPr>
          <a:xfrm>
            <a:off x="454312" y="352248"/>
            <a:ext cx="169978" cy="169978"/>
          </a:xfrm>
          <a:custGeom>
            <a:avLst/>
            <a:gdLst/>
            <a:ahLst/>
            <a:cxnLst/>
            <a:rect l="l" t="t" r="r" b="b"/>
            <a:pathLst>
              <a:path w="4703" h="4703" extrusionOk="0">
                <a:moveTo>
                  <a:pt x="2351" y="0"/>
                </a:moveTo>
                <a:cubicBezTo>
                  <a:pt x="1050" y="0"/>
                  <a:pt x="0" y="1050"/>
                  <a:pt x="0" y="2351"/>
                </a:cubicBezTo>
                <a:cubicBezTo>
                  <a:pt x="0" y="3652"/>
                  <a:pt x="1050" y="4702"/>
                  <a:pt x="2351" y="4702"/>
                </a:cubicBezTo>
                <a:cubicBezTo>
                  <a:pt x="3652" y="4702"/>
                  <a:pt x="4702" y="3652"/>
                  <a:pt x="4702" y="2351"/>
                </a:cubicBezTo>
                <a:cubicBezTo>
                  <a:pt x="4702" y="1050"/>
                  <a:pt x="3652" y="0"/>
                  <a:pt x="235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007;p20"/>
          <p:cNvSpPr/>
          <p:nvPr/>
        </p:nvSpPr>
        <p:spPr>
          <a:xfrm>
            <a:off x="8886494" y="895144"/>
            <a:ext cx="71898" cy="72501"/>
          </a:xfrm>
          <a:custGeom>
            <a:avLst/>
            <a:gdLst/>
            <a:ahLst/>
            <a:cxnLst/>
            <a:rect l="l" t="t" r="r" b="b"/>
            <a:pathLst>
              <a:path w="2740" h="2763" extrusionOk="0">
                <a:moveTo>
                  <a:pt x="1370" y="1"/>
                </a:moveTo>
                <a:cubicBezTo>
                  <a:pt x="617" y="1"/>
                  <a:pt x="0" y="617"/>
                  <a:pt x="0" y="1393"/>
                </a:cubicBezTo>
                <a:cubicBezTo>
                  <a:pt x="0" y="2146"/>
                  <a:pt x="617" y="2763"/>
                  <a:pt x="1370" y="2763"/>
                </a:cubicBezTo>
                <a:cubicBezTo>
                  <a:pt x="2123" y="2763"/>
                  <a:pt x="2739" y="2146"/>
                  <a:pt x="2739" y="1393"/>
                </a:cubicBezTo>
                <a:cubicBezTo>
                  <a:pt x="2739" y="617"/>
                  <a:pt x="2123" y="1"/>
                  <a:pt x="13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8" name="Google Shape;1008;p20"/>
          <p:cNvSpPr/>
          <p:nvPr/>
        </p:nvSpPr>
        <p:spPr>
          <a:xfrm rot="-5400000">
            <a:off x="5114553" y="-286996"/>
            <a:ext cx="421619" cy="843211"/>
          </a:xfrm>
          <a:custGeom>
            <a:avLst/>
            <a:gdLst/>
            <a:ahLst/>
            <a:cxnLst/>
            <a:rect l="l" t="t" r="r" b="b"/>
            <a:pathLst>
              <a:path w="15545" h="31089" extrusionOk="0">
                <a:moveTo>
                  <a:pt x="15544" y="0"/>
                </a:moveTo>
                <a:cubicBezTo>
                  <a:pt x="6962" y="0"/>
                  <a:pt x="0" y="6962"/>
                  <a:pt x="0" y="15544"/>
                </a:cubicBezTo>
                <a:cubicBezTo>
                  <a:pt x="0" y="24127"/>
                  <a:pt x="6962" y="31088"/>
                  <a:pt x="15544" y="31088"/>
                </a:cubicBezTo>
                <a:lnTo>
                  <a:pt x="1554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20"/>
          <p:cNvSpPr/>
          <p:nvPr/>
        </p:nvSpPr>
        <p:spPr>
          <a:xfrm>
            <a:off x="2046" y="4497621"/>
            <a:ext cx="1177851" cy="449913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0" name="Google Shape;1010;p20"/>
          <p:cNvGrpSpPr/>
          <p:nvPr/>
        </p:nvGrpSpPr>
        <p:grpSpPr>
          <a:xfrm>
            <a:off x="614097" y="4573500"/>
            <a:ext cx="381601" cy="158740"/>
            <a:chOff x="614097" y="4573500"/>
            <a:chExt cx="381601" cy="158740"/>
          </a:xfrm>
        </p:grpSpPr>
        <p:sp>
          <p:nvSpPr>
            <p:cNvPr id="1011" name="Google Shape;1011;p20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0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0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0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20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20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20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20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9" name="Google Shape;1019;p20"/>
          <p:cNvSpPr/>
          <p:nvPr/>
        </p:nvSpPr>
        <p:spPr>
          <a:xfrm>
            <a:off x="8242358" y="4377688"/>
            <a:ext cx="903739" cy="767843"/>
          </a:xfrm>
          <a:custGeom>
            <a:avLst/>
            <a:gdLst/>
            <a:ahLst/>
            <a:cxnLst/>
            <a:rect l="l" t="t" r="r" b="b"/>
            <a:pathLst>
              <a:path w="26867" h="22827" extrusionOk="0">
                <a:moveTo>
                  <a:pt x="11414" y="1"/>
                </a:moveTo>
                <a:cubicBezTo>
                  <a:pt x="8264" y="1"/>
                  <a:pt x="5411" y="1279"/>
                  <a:pt x="3333" y="3333"/>
                </a:cubicBezTo>
                <a:cubicBezTo>
                  <a:pt x="1279" y="5410"/>
                  <a:pt x="1" y="8264"/>
                  <a:pt x="1" y="11413"/>
                </a:cubicBezTo>
                <a:cubicBezTo>
                  <a:pt x="1" y="17713"/>
                  <a:pt x="5091" y="22826"/>
                  <a:pt x="11414" y="22826"/>
                </a:cubicBezTo>
                <a:lnTo>
                  <a:pt x="26866" y="22826"/>
                </a:lnTo>
                <a:lnTo>
                  <a:pt x="2686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20"/>
          <p:cNvSpPr/>
          <p:nvPr/>
        </p:nvSpPr>
        <p:spPr>
          <a:xfrm>
            <a:off x="8675413" y="4243339"/>
            <a:ext cx="268764" cy="268764"/>
          </a:xfrm>
          <a:custGeom>
            <a:avLst/>
            <a:gdLst/>
            <a:ahLst/>
            <a:cxnLst/>
            <a:rect l="l" t="t" r="r" b="b"/>
            <a:pathLst>
              <a:path w="7990" h="7990" extrusionOk="0">
                <a:moveTo>
                  <a:pt x="3995" y="0"/>
                </a:moveTo>
                <a:cubicBezTo>
                  <a:pt x="1781" y="0"/>
                  <a:pt x="0" y="1781"/>
                  <a:pt x="0" y="3995"/>
                </a:cubicBezTo>
                <a:cubicBezTo>
                  <a:pt x="0" y="6186"/>
                  <a:pt x="1781" y="7989"/>
                  <a:pt x="3995" y="7989"/>
                </a:cubicBezTo>
                <a:cubicBezTo>
                  <a:pt x="6209" y="7989"/>
                  <a:pt x="7989" y="6186"/>
                  <a:pt x="7989" y="3995"/>
                </a:cubicBezTo>
                <a:cubicBezTo>
                  <a:pt x="7989" y="1781"/>
                  <a:pt x="6209" y="0"/>
                  <a:pt x="399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" name="Google Shape;1021;p20"/>
          <p:cNvSpPr/>
          <p:nvPr/>
        </p:nvSpPr>
        <p:spPr>
          <a:xfrm>
            <a:off x="3513275" y="480825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2" name="Google Shape;1022;p20"/>
          <p:cNvGrpSpPr/>
          <p:nvPr/>
        </p:nvGrpSpPr>
        <p:grpSpPr>
          <a:xfrm rot="5400000">
            <a:off x="7842585" y="1020642"/>
            <a:ext cx="1966745" cy="340718"/>
            <a:chOff x="121835" y="773817"/>
            <a:chExt cx="1966745" cy="340718"/>
          </a:xfrm>
        </p:grpSpPr>
        <p:sp>
          <p:nvSpPr>
            <p:cNvPr id="1023" name="Google Shape;1023;p20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0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20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20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20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0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20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0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0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0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0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0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0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0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20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0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0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0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0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20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0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0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0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0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0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0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0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0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20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0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0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0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0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6" name="Google Shape;1056;p20"/>
          <p:cNvSpPr/>
          <p:nvPr/>
        </p:nvSpPr>
        <p:spPr>
          <a:xfrm>
            <a:off x="5544397" y="4886729"/>
            <a:ext cx="1215964" cy="154473"/>
          </a:xfrm>
          <a:custGeom>
            <a:avLst/>
            <a:gdLst/>
            <a:ahLst/>
            <a:cxnLst/>
            <a:rect l="l" t="t" r="r" b="b"/>
            <a:pathLst>
              <a:path w="25520" h="3242" extrusionOk="0">
                <a:moveTo>
                  <a:pt x="7739" y="0"/>
                </a:moveTo>
                <a:lnTo>
                  <a:pt x="2717" y="1963"/>
                </a:lnTo>
                <a:lnTo>
                  <a:pt x="435" y="1073"/>
                </a:lnTo>
                <a:lnTo>
                  <a:pt x="1" y="2168"/>
                </a:lnTo>
                <a:lnTo>
                  <a:pt x="2717" y="3241"/>
                </a:lnTo>
                <a:lnTo>
                  <a:pt x="7739" y="1278"/>
                </a:lnTo>
                <a:lnTo>
                  <a:pt x="12760" y="3241"/>
                </a:lnTo>
                <a:lnTo>
                  <a:pt x="17782" y="1278"/>
                </a:lnTo>
                <a:lnTo>
                  <a:pt x="22781" y="3241"/>
                </a:lnTo>
                <a:lnTo>
                  <a:pt x="25520" y="2168"/>
                </a:lnTo>
                <a:lnTo>
                  <a:pt x="25086" y="1073"/>
                </a:lnTo>
                <a:lnTo>
                  <a:pt x="22781" y="1963"/>
                </a:lnTo>
                <a:lnTo>
                  <a:pt x="17782" y="0"/>
                </a:lnTo>
                <a:lnTo>
                  <a:pt x="12760" y="1963"/>
                </a:lnTo>
                <a:lnTo>
                  <a:pt x="77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20"/>
          <p:cNvSpPr/>
          <p:nvPr/>
        </p:nvSpPr>
        <p:spPr>
          <a:xfrm>
            <a:off x="5544397" y="4732250"/>
            <a:ext cx="1215964" cy="154521"/>
          </a:xfrm>
          <a:custGeom>
            <a:avLst/>
            <a:gdLst/>
            <a:ahLst/>
            <a:cxnLst/>
            <a:rect l="l" t="t" r="r" b="b"/>
            <a:pathLst>
              <a:path w="25520" h="3243" extrusionOk="0">
                <a:moveTo>
                  <a:pt x="7739" y="1"/>
                </a:moveTo>
                <a:lnTo>
                  <a:pt x="2717" y="1964"/>
                </a:lnTo>
                <a:lnTo>
                  <a:pt x="435" y="1074"/>
                </a:lnTo>
                <a:lnTo>
                  <a:pt x="1" y="2169"/>
                </a:lnTo>
                <a:lnTo>
                  <a:pt x="2717" y="3242"/>
                </a:lnTo>
                <a:lnTo>
                  <a:pt x="7739" y="1279"/>
                </a:lnTo>
                <a:lnTo>
                  <a:pt x="12760" y="3242"/>
                </a:lnTo>
                <a:lnTo>
                  <a:pt x="17782" y="1279"/>
                </a:lnTo>
                <a:lnTo>
                  <a:pt x="22781" y="3242"/>
                </a:lnTo>
                <a:lnTo>
                  <a:pt x="25520" y="2169"/>
                </a:lnTo>
                <a:lnTo>
                  <a:pt x="25086" y="1074"/>
                </a:lnTo>
                <a:lnTo>
                  <a:pt x="22781" y="1964"/>
                </a:lnTo>
                <a:lnTo>
                  <a:pt x="17782" y="1"/>
                </a:lnTo>
                <a:lnTo>
                  <a:pt x="12760" y="1964"/>
                </a:lnTo>
                <a:lnTo>
                  <a:pt x="773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" name="Google Shape;1058;p20"/>
          <p:cNvSpPr txBox="1">
            <a:spLocks noGrp="1"/>
          </p:cNvSpPr>
          <p:nvPr>
            <p:ph type="subTitle" idx="1"/>
          </p:nvPr>
        </p:nvSpPr>
        <p:spPr>
          <a:xfrm>
            <a:off x="4572000" y="2181000"/>
            <a:ext cx="3852000" cy="13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9" name="Google Shape;1059;p20"/>
          <p:cNvSpPr txBox="1">
            <a:spLocks noGrp="1"/>
          </p:cNvSpPr>
          <p:nvPr>
            <p:ph type="title"/>
          </p:nvPr>
        </p:nvSpPr>
        <p:spPr>
          <a:xfrm>
            <a:off x="4572000" y="1608300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60" name="Google Shape;1060;p20"/>
          <p:cNvSpPr>
            <a:spLocks noGrp="1"/>
          </p:cNvSpPr>
          <p:nvPr>
            <p:ph type="pic" idx="2"/>
          </p:nvPr>
        </p:nvSpPr>
        <p:spPr>
          <a:xfrm>
            <a:off x="9854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21"/>
          <p:cNvSpPr/>
          <p:nvPr/>
        </p:nvSpPr>
        <p:spPr>
          <a:xfrm rot="5400000">
            <a:off x="4794545" y="-319086"/>
            <a:ext cx="565455" cy="1112375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21"/>
          <p:cNvSpPr/>
          <p:nvPr/>
        </p:nvSpPr>
        <p:spPr>
          <a:xfrm rot="10800000">
            <a:off x="5976071" y="1963871"/>
            <a:ext cx="3170029" cy="3170029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" name="Google Shape;1064;p21"/>
          <p:cNvSpPr/>
          <p:nvPr/>
        </p:nvSpPr>
        <p:spPr>
          <a:xfrm>
            <a:off x="-3544" y="0"/>
            <a:ext cx="1805860" cy="1805860"/>
          </a:xfrm>
          <a:custGeom>
            <a:avLst/>
            <a:gdLst/>
            <a:ahLst/>
            <a:cxnLst/>
            <a:rect l="l" t="t" r="r" b="b"/>
            <a:pathLst>
              <a:path w="49965" h="49965" extrusionOk="0">
                <a:moveTo>
                  <a:pt x="0" y="0"/>
                </a:moveTo>
                <a:lnTo>
                  <a:pt x="0" y="49964"/>
                </a:lnTo>
                <a:cubicBezTo>
                  <a:pt x="4154" y="45787"/>
                  <a:pt x="411" y="42044"/>
                  <a:pt x="4588" y="37890"/>
                </a:cubicBezTo>
                <a:cubicBezTo>
                  <a:pt x="8742" y="33713"/>
                  <a:pt x="12485" y="37456"/>
                  <a:pt x="16640" y="33302"/>
                </a:cubicBezTo>
                <a:cubicBezTo>
                  <a:pt x="20817" y="29148"/>
                  <a:pt x="17073" y="25405"/>
                  <a:pt x="21228" y="21227"/>
                </a:cubicBezTo>
                <a:cubicBezTo>
                  <a:pt x="25405" y="17073"/>
                  <a:pt x="29148" y="20817"/>
                  <a:pt x="33302" y="16662"/>
                </a:cubicBezTo>
                <a:cubicBezTo>
                  <a:pt x="37456" y="12485"/>
                  <a:pt x="33713" y="8742"/>
                  <a:pt x="37890" y="4588"/>
                </a:cubicBezTo>
                <a:cubicBezTo>
                  <a:pt x="42044" y="411"/>
                  <a:pt x="45788" y="4154"/>
                  <a:pt x="499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5" name="Google Shape;1065;p21"/>
          <p:cNvGrpSpPr/>
          <p:nvPr/>
        </p:nvGrpSpPr>
        <p:grpSpPr>
          <a:xfrm>
            <a:off x="4911933" y="135768"/>
            <a:ext cx="330661" cy="137186"/>
            <a:chOff x="8425283" y="1131155"/>
            <a:chExt cx="330661" cy="137186"/>
          </a:xfrm>
        </p:grpSpPr>
        <p:sp>
          <p:nvSpPr>
            <p:cNvPr id="1066" name="Google Shape;1066;p21"/>
            <p:cNvSpPr/>
            <p:nvPr/>
          </p:nvSpPr>
          <p:spPr>
            <a:xfrm>
              <a:off x="8621146" y="1131155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21"/>
            <p:cNvSpPr/>
            <p:nvPr/>
          </p:nvSpPr>
          <p:spPr>
            <a:xfrm>
              <a:off x="8621146" y="1230582"/>
              <a:ext cx="38363" cy="37759"/>
            </a:xfrm>
            <a:custGeom>
              <a:avLst/>
              <a:gdLst/>
              <a:ahLst/>
              <a:cxnLst/>
              <a:rect l="l" t="t" r="r" b="b"/>
              <a:pathLst>
                <a:path w="1462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42" y="1438"/>
                    <a:pt x="1462" y="1119"/>
                    <a:pt x="1462" y="708"/>
                  </a:cubicBezTo>
                  <a:cubicBezTo>
                    <a:pt x="1462" y="320"/>
                    <a:pt x="1142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21"/>
            <p:cNvSpPr/>
            <p:nvPr/>
          </p:nvSpPr>
          <p:spPr>
            <a:xfrm>
              <a:off x="8718185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21"/>
            <p:cNvSpPr/>
            <p:nvPr/>
          </p:nvSpPr>
          <p:spPr>
            <a:xfrm>
              <a:off x="8718185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21"/>
            <p:cNvSpPr/>
            <p:nvPr/>
          </p:nvSpPr>
          <p:spPr>
            <a:xfrm>
              <a:off x="8425283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21"/>
            <p:cNvSpPr/>
            <p:nvPr/>
          </p:nvSpPr>
          <p:spPr>
            <a:xfrm>
              <a:off x="8425283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31" y="0"/>
                  </a:moveTo>
                  <a:cubicBezTo>
                    <a:pt x="321" y="0"/>
                    <a:pt x="1" y="320"/>
                    <a:pt x="1" y="708"/>
                  </a:cubicBezTo>
                  <a:cubicBezTo>
                    <a:pt x="1" y="1119"/>
                    <a:pt x="321" y="1438"/>
                    <a:pt x="731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21"/>
            <p:cNvSpPr/>
            <p:nvPr/>
          </p:nvSpPr>
          <p:spPr>
            <a:xfrm>
              <a:off x="8522322" y="1131155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21"/>
            <p:cNvSpPr/>
            <p:nvPr/>
          </p:nvSpPr>
          <p:spPr>
            <a:xfrm>
              <a:off x="8522322" y="1230582"/>
              <a:ext cx="37759" cy="37759"/>
            </a:xfrm>
            <a:custGeom>
              <a:avLst/>
              <a:gdLst/>
              <a:ahLst/>
              <a:cxnLst/>
              <a:rect l="l" t="t" r="r" b="b"/>
              <a:pathLst>
                <a:path w="1439" h="1439" extrusionOk="0">
                  <a:moveTo>
                    <a:pt x="708" y="0"/>
                  </a:moveTo>
                  <a:cubicBezTo>
                    <a:pt x="320" y="0"/>
                    <a:pt x="1" y="320"/>
                    <a:pt x="1" y="708"/>
                  </a:cubicBezTo>
                  <a:cubicBezTo>
                    <a:pt x="1" y="1119"/>
                    <a:pt x="320" y="1438"/>
                    <a:pt x="708" y="1438"/>
                  </a:cubicBezTo>
                  <a:cubicBezTo>
                    <a:pt x="1119" y="1438"/>
                    <a:pt x="1439" y="1119"/>
                    <a:pt x="1439" y="708"/>
                  </a:cubicBezTo>
                  <a:cubicBezTo>
                    <a:pt x="1439" y="320"/>
                    <a:pt x="1119" y="0"/>
                    <a:pt x="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4" name="Google Shape;1074;p21"/>
          <p:cNvSpPr/>
          <p:nvPr/>
        </p:nvSpPr>
        <p:spPr>
          <a:xfrm>
            <a:off x="2047" y="2949025"/>
            <a:ext cx="489249" cy="962462"/>
          </a:xfrm>
          <a:custGeom>
            <a:avLst/>
            <a:gdLst/>
            <a:ahLst/>
            <a:cxnLst/>
            <a:rect l="l" t="t" r="r" b="b"/>
            <a:pathLst>
              <a:path w="25109" h="49395" extrusionOk="0">
                <a:moveTo>
                  <a:pt x="1" y="0"/>
                </a:moveTo>
                <a:lnTo>
                  <a:pt x="1" y="49394"/>
                </a:lnTo>
                <a:lnTo>
                  <a:pt x="412" y="49394"/>
                </a:lnTo>
                <a:cubicBezTo>
                  <a:pt x="14038" y="49394"/>
                  <a:pt x="25109" y="38347"/>
                  <a:pt x="25109" y="24697"/>
                </a:cubicBezTo>
                <a:cubicBezTo>
                  <a:pt x="25109" y="11048"/>
                  <a:pt x="14038" y="0"/>
                  <a:pt x="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21"/>
          <p:cNvSpPr/>
          <p:nvPr/>
        </p:nvSpPr>
        <p:spPr>
          <a:xfrm>
            <a:off x="2046" y="4497621"/>
            <a:ext cx="1177851" cy="449913"/>
          </a:xfrm>
          <a:custGeom>
            <a:avLst/>
            <a:gdLst/>
            <a:ahLst/>
            <a:cxnLst/>
            <a:rect l="l" t="t" r="r" b="b"/>
            <a:pathLst>
              <a:path w="38963" h="14883" extrusionOk="0">
                <a:moveTo>
                  <a:pt x="0" y="0"/>
                </a:moveTo>
                <a:lnTo>
                  <a:pt x="0" y="14882"/>
                </a:lnTo>
                <a:lnTo>
                  <a:pt x="31522" y="14882"/>
                </a:lnTo>
                <a:cubicBezTo>
                  <a:pt x="33576" y="14882"/>
                  <a:pt x="35448" y="14061"/>
                  <a:pt x="36794" y="12714"/>
                </a:cubicBezTo>
                <a:cubicBezTo>
                  <a:pt x="38141" y="11367"/>
                  <a:pt x="38963" y="9495"/>
                  <a:pt x="38963" y="7441"/>
                </a:cubicBezTo>
                <a:cubicBezTo>
                  <a:pt x="38963" y="3333"/>
                  <a:pt x="35630" y="0"/>
                  <a:pt x="3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6" name="Google Shape;1076;p21"/>
          <p:cNvSpPr/>
          <p:nvPr/>
        </p:nvSpPr>
        <p:spPr>
          <a:xfrm>
            <a:off x="8350157" y="4530013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7" name="Google Shape;1077;p21"/>
          <p:cNvGrpSpPr/>
          <p:nvPr/>
        </p:nvGrpSpPr>
        <p:grpSpPr>
          <a:xfrm>
            <a:off x="614097" y="4573500"/>
            <a:ext cx="381601" cy="158740"/>
            <a:chOff x="614097" y="4573500"/>
            <a:chExt cx="381601" cy="158740"/>
          </a:xfrm>
        </p:grpSpPr>
        <p:sp>
          <p:nvSpPr>
            <p:cNvPr id="1078" name="Google Shape;1078;p21"/>
            <p:cNvSpPr/>
            <p:nvPr/>
          </p:nvSpPr>
          <p:spPr>
            <a:xfrm>
              <a:off x="840404" y="4573500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21"/>
            <p:cNvSpPr/>
            <p:nvPr/>
          </p:nvSpPr>
          <p:spPr>
            <a:xfrm>
              <a:off x="840404" y="4688044"/>
              <a:ext cx="43501" cy="44196"/>
            </a:xfrm>
            <a:custGeom>
              <a:avLst/>
              <a:gdLst/>
              <a:ahLst/>
              <a:cxnLst/>
              <a:rect l="l" t="t" r="r" b="b"/>
              <a:pathLst>
                <a:path w="1439" h="1462" extrusionOk="0">
                  <a:moveTo>
                    <a:pt x="708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08" y="1462"/>
                  </a:cubicBezTo>
                  <a:cubicBezTo>
                    <a:pt x="1119" y="1462"/>
                    <a:pt x="1439" y="1119"/>
                    <a:pt x="1439" y="731"/>
                  </a:cubicBezTo>
                  <a:cubicBezTo>
                    <a:pt x="1439" y="321"/>
                    <a:pt x="1119" y="1"/>
                    <a:pt x="70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21"/>
            <p:cNvSpPr/>
            <p:nvPr/>
          </p:nvSpPr>
          <p:spPr>
            <a:xfrm>
              <a:off x="951502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21"/>
            <p:cNvSpPr/>
            <p:nvPr/>
          </p:nvSpPr>
          <p:spPr>
            <a:xfrm>
              <a:off x="951502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43" y="1"/>
                    <a:pt x="1" y="321"/>
                    <a:pt x="1" y="731"/>
                  </a:cubicBezTo>
                  <a:cubicBezTo>
                    <a:pt x="1" y="1119"/>
                    <a:pt x="343" y="1462"/>
                    <a:pt x="731" y="1462"/>
                  </a:cubicBezTo>
                  <a:cubicBezTo>
                    <a:pt x="1142" y="1462"/>
                    <a:pt x="1461" y="1119"/>
                    <a:pt x="1461" y="731"/>
                  </a:cubicBezTo>
                  <a:cubicBezTo>
                    <a:pt x="1461" y="321"/>
                    <a:pt x="1142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21"/>
            <p:cNvSpPr/>
            <p:nvPr/>
          </p:nvSpPr>
          <p:spPr>
            <a:xfrm>
              <a:off x="614097" y="4573500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21"/>
            <p:cNvSpPr/>
            <p:nvPr/>
          </p:nvSpPr>
          <p:spPr>
            <a:xfrm>
              <a:off x="614097" y="4688044"/>
              <a:ext cx="44166" cy="44196"/>
            </a:xfrm>
            <a:custGeom>
              <a:avLst/>
              <a:gdLst/>
              <a:ahLst/>
              <a:cxnLst/>
              <a:rect l="l" t="t" r="r" b="b"/>
              <a:pathLst>
                <a:path w="1461" h="1462" extrusionOk="0">
                  <a:moveTo>
                    <a:pt x="730" y="1"/>
                  </a:moveTo>
                  <a:cubicBezTo>
                    <a:pt x="342" y="1"/>
                    <a:pt x="0" y="321"/>
                    <a:pt x="0" y="731"/>
                  </a:cubicBezTo>
                  <a:cubicBezTo>
                    <a:pt x="0" y="1119"/>
                    <a:pt x="342" y="1462"/>
                    <a:pt x="730" y="1462"/>
                  </a:cubicBezTo>
                  <a:cubicBezTo>
                    <a:pt x="1141" y="1462"/>
                    <a:pt x="1461" y="1119"/>
                    <a:pt x="1461" y="731"/>
                  </a:cubicBezTo>
                  <a:cubicBezTo>
                    <a:pt x="1461" y="321"/>
                    <a:pt x="1141" y="1"/>
                    <a:pt x="7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21"/>
            <p:cNvSpPr/>
            <p:nvPr/>
          </p:nvSpPr>
          <p:spPr>
            <a:xfrm>
              <a:off x="725860" y="4573500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21"/>
            <p:cNvSpPr/>
            <p:nvPr/>
          </p:nvSpPr>
          <p:spPr>
            <a:xfrm>
              <a:off x="725860" y="4688044"/>
              <a:ext cx="44196" cy="44196"/>
            </a:xfrm>
            <a:custGeom>
              <a:avLst/>
              <a:gdLst/>
              <a:ahLst/>
              <a:cxnLst/>
              <a:rect l="l" t="t" r="r" b="b"/>
              <a:pathLst>
                <a:path w="1462" h="1462" extrusionOk="0">
                  <a:moveTo>
                    <a:pt x="731" y="1"/>
                  </a:moveTo>
                  <a:cubicBezTo>
                    <a:pt x="320" y="1"/>
                    <a:pt x="1" y="321"/>
                    <a:pt x="1" y="731"/>
                  </a:cubicBezTo>
                  <a:cubicBezTo>
                    <a:pt x="1" y="1119"/>
                    <a:pt x="320" y="1462"/>
                    <a:pt x="731" y="1462"/>
                  </a:cubicBezTo>
                  <a:cubicBezTo>
                    <a:pt x="1119" y="1462"/>
                    <a:pt x="1462" y="1119"/>
                    <a:pt x="1462" y="731"/>
                  </a:cubicBezTo>
                  <a:cubicBezTo>
                    <a:pt x="1462" y="321"/>
                    <a:pt x="1119" y="1"/>
                    <a:pt x="7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6" name="Google Shape;1086;p21"/>
          <p:cNvSpPr/>
          <p:nvPr/>
        </p:nvSpPr>
        <p:spPr>
          <a:xfrm>
            <a:off x="1671325" y="485695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p21"/>
          <p:cNvSpPr/>
          <p:nvPr/>
        </p:nvSpPr>
        <p:spPr>
          <a:xfrm>
            <a:off x="7388100" y="135025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8" name="Google Shape;1088;p21"/>
          <p:cNvSpPr/>
          <p:nvPr/>
        </p:nvSpPr>
        <p:spPr>
          <a:xfrm rot="712006">
            <a:off x="290397" y="301901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21"/>
          <p:cNvSpPr/>
          <p:nvPr/>
        </p:nvSpPr>
        <p:spPr>
          <a:xfrm rot="5400000">
            <a:off x="8299437" y="777317"/>
            <a:ext cx="1089239" cy="109433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21"/>
          <p:cNvSpPr txBox="1">
            <a:spLocks noGrp="1"/>
          </p:cNvSpPr>
          <p:nvPr>
            <p:ph type="subTitle" idx="1"/>
          </p:nvPr>
        </p:nvSpPr>
        <p:spPr>
          <a:xfrm>
            <a:off x="720000" y="2181000"/>
            <a:ext cx="3852000" cy="13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1" name="Google Shape;1091;p21"/>
          <p:cNvSpPr txBox="1">
            <a:spLocks noGrp="1"/>
          </p:cNvSpPr>
          <p:nvPr>
            <p:ph type="title"/>
          </p:nvPr>
        </p:nvSpPr>
        <p:spPr>
          <a:xfrm>
            <a:off x="720000" y="1608300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2" name="Google Shape;1092;p21"/>
          <p:cNvSpPr>
            <a:spLocks noGrp="1"/>
          </p:cNvSpPr>
          <p:nvPr>
            <p:ph type="pic" idx="2"/>
          </p:nvPr>
        </p:nvSpPr>
        <p:spPr>
          <a:xfrm>
            <a:off x="48378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te One"/>
              <a:buNone/>
              <a:defRPr sz="2800" b="1">
                <a:solidFill>
                  <a:schemeClr val="dk1"/>
                </a:solidFill>
                <a:latin typeface="Kite One"/>
                <a:ea typeface="Kite One"/>
                <a:cs typeface="Kite One"/>
                <a:sym typeface="Kit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ulish"/>
              <a:buChar char="●"/>
              <a:defRPr sz="180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○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■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●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○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■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●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○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sh"/>
              <a:buChar char="■"/>
              <a:defRPr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5" r:id="rId5"/>
    <p:sldLayoutId id="2147483658" r:id="rId6"/>
    <p:sldLayoutId id="2147483665" r:id="rId7"/>
    <p:sldLayoutId id="2147483666" r:id="rId8"/>
    <p:sldLayoutId id="2147483667" r:id="rId9"/>
    <p:sldLayoutId id="2147483669" r:id="rId10"/>
    <p:sldLayoutId id="2147483677" r:id="rId11"/>
    <p:sldLayoutId id="214748367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6" name="Google Shape;2006;p36"/>
          <p:cNvSpPr txBox="1">
            <a:spLocks noGrp="1"/>
          </p:cNvSpPr>
          <p:nvPr>
            <p:ph type="ctrTitle"/>
          </p:nvPr>
        </p:nvSpPr>
        <p:spPr>
          <a:xfrm>
            <a:off x="721050" y="1793861"/>
            <a:ext cx="7701900" cy="155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dirty="0"/>
              <a:t>Política Nacional de Promoção da Saúde</a:t>
            </a:r>
            <a:endParaRPr b="1" dirty="0">
              <a:latin typeface="Kite One"/>
              <a:ea typeface="Kite One"/>
              <a:cs typeface="Kite One"/>
              <a:sym typeface="Kite One"/>
            </a:endParaRPr>
          </a:p>
        </p:txBody>
      </p:sp>
      <p:sp>
        <p:nvSpPr>
          <p:cNvPr id="2007" name="Google Shape;2007;p36"/>
          <p:cNvSpPr txBox="1">
            <a:spLocks noGrp="1"/>
          </p:cNvSpPr>
          <p:nvPr>
            <p:ph type="subTitle" idx="1"/>
          </p:nvPr>
        </p:nvSpPr>
        <p:spPr>
          <a:xfrm>
            <a:off x="2270395" y="3349640"/>
            <a:ext cx="4603200" cy="47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Comunitária </a:t>
            </a:r>
            <a:r>
              <a:rPr lang="pt-BR" sz="1800" smtClean="0"/>
              <a:t>I</a:t>
            </a:r>
            <a:endParaRPr lang="en" sz="1800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Profª Nara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Aula 01</a:t>
            </a:r>
            <a:endParaRPr dirty="0"/>
          </a:p>
        </p:txBody>
      </p:sp>
      <p:sp>
        <p:nvSpPr>
          <p:cNvPr id="2008" name="Google Shape;2008;p36"/>
          <p:cNvSpPr/>
          <p:nvPr/>
        </p:nvSpPr>
        <p:spPr>
          <a:xfrm>
            <a:off x="8886494" y="895144"/>
            <a:ext cx="71898" cy="72501"/>
          </a:xfrm>
          <a:custGeom>
            <a:avLst/>
            <a:gdLst/>
            <a:ahLst/>
            <a:cxnLst/>
            <a:rect l="l" t="t" r="r" b="b"/>
            <a:pathLst>
              <a:path w="2740" h="2763" extrusionOk="0">
                <a:moveTo>
                  <a:pt x="1370" y="1"/>
                </a:moveTo>
                <a:cubicBezTo>
                  <a:pt x="617" y="1"/>
                  <a:pt x="0" y="617"/>
                  <a:pt x="0" y="1393"/>
                </a:cubicBezTo>
                <a:cubicBezTo>
                  <a:pt x="0" y="2146"/>
                  <a:pt x="617" y="2763"/>
                  <a:pt x="1370" y="2763"/>
                </a:cubicBezTo>
                <a:cubicBezTo>
                  <a:pt x="2123" y="2763"/>
                  <a:pt x="2739" y="2146"/>
                  <a:pt x="2739" y="1393"/>
                </a:cubicBezTo>
                <a:cubicBezTo>
                  <a:pt x="2739" y="617"/>
                  <a:pt x="2123" y="1"/>
                  <a:pt x="13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9" name="Google Shape;2009;p36"/>
          <p:cNvSpPr/>
          <p:nvPr/>
        </p:nvSpPr>
        <p:spPr>
          <a:xfrm>
            <a:off x="7635825" y="164832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0" name="Google Shape;2010;p36"/>
          <p:cNvSpPr/>
          <p:nvPr/>
        </p:nvSpPr>
        <p:spPr>
          <a:xfrm>
            <a:off x="3360975" y="68056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1" name="Google Shape;2011;p36"/>
          <p:cNvSpPr/>
          <p:nvPr/>
        </p:nvSpPr>
        <p:spPr>
          <a:xfrm>
            <a:off x="7022675" y="432215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2" name="Google Shape;2012;p36"/>
          <p:cNvSpPr/>
          <p:nvPr/>
        </p:nvSpPr>
        <p:spPr>
          <a:xfrm>
            <a:off x="1364850" y="348505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3" name="Google Shape;2013;p36"/>
          <p:cNvGrpSpPr/>
          <p:nvPr/>
        </p:nvGrpSpPr>
        <p:grpSpPr>
          <a:xfrm>
            <a:off x="274235" y="926217"/>
            <a:ext cx="1966745" cy="340718"/>
            <a:chOff x="121835" y="773817"/>
            <a:chExt cx="1966745" cy="340718"/>
          </a:xfrm>
        </p:grpSpPr>
        <p:sp>
          <p:nvSpPr>
            <p:cNvPr id="2014" name="Google Shape;2014;p36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36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36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36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36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36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36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36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36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36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36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36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36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36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36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36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36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36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36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36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36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36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36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36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36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36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36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36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36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36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36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36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36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7" name="Google Shape;2047;p36"/>
          <p:cNvSpPr/>
          <p:nvPr/>
        </p:nvSpPr>
        <p:spPr>
          <a:xfrm rot="712006">
            <a:off x="6549897" y="708776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8" name="Google Shape;2048;p36"/>
          <p:cNvSpPr/>
          <p:nvPr/>
        </p:nvSpPr>
        <p:spPr>
          <a:xfrm rot="712006">
            <a:off x="1825260" y="4074426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9" name="Google Shape;2049;p36"/>
          <p:cNvGrpSpPr/>
          <p:nvPr/>
        </p:nvGrpSpPr>
        <p:grpSpPr>
          <a:xfrm>
            <a:off x="812641" y="1650069"/>
            <a:ext cx="173500" cy="154050"/>
            <a:chOff x="3575988" y="540000"/>
            <a:chExt cx="173500" cy="154050"/>
          </a:xfrm>
        </p:grpSpPr>
        <p:sp>
          <p:nvSpPr>
            <p:cNvPr id="2050" name="Google Shape;2050;p36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36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36"/>
            <p:cNvSpPr/>
            <p:nvPr/>
          </p:nvSpPr>
          <p:spPr>
            <a:xfrm>
              <a:off x="3589142" y="585206"/>
              <a:ext cx="147947" cy="58925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3" name="Google Shape;2053;p36"/>
          <p:cNvGrpSpPr/>
          <p:nvPr/>
        </p:nvGrpSpPr>
        <p:grpSpPr>
          <a:xfrm rot="3004976">
            <a:off x="7434315" y="3902182"/>
            <a:ext cx="173506" cy="154055"/>
            <a:chOff x="3575988" y="540000"/>
            <a:chExt cx="173500" cy="154050"/>
          </a:xfrm>
        </p:grpSpPr>
        <p:sp>
          <p:nvSpPr>
            <p:cNvPr id="2054" name="Google Shape;2054;p36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36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36"/>
            <p:cNvSpPr/>
            <p:nvPr/>
          </p:nvSpPr>
          <p:spPr>
            <a:xfrm>
              <a:off x="3589142" y="585206"/>
              <a:ext cx="147947" cy="58925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2" name="Google Shape;2362;p46"/>
          <p:cNvSpPr txBox="1">
            <a:spLocks noGrp="1"/>
          </p:cNvSpPr>
          <p:nvPr>
            <p:ph type="title"/>
          </p:nvPr>
        </p:nvSpPr>
        <p:spPr>
          <a:xfrm>
            <a:off x="4702461" y="649982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sz="2000" dirty="0"/>
              <a:t>DAS ATRIBUIÇÕES DOS MEMBROS DAS EQUIPES DE ATENÇÃO BÁSICA</a:t>
            </a:r>
            <a:endParaRPr sz="2000" dirty="0"/>
          </a:p>
        </p:txBody>
      </p:sp>
      <p:sp>
        <p:nvSpPr>
          <p:cNvPr id="2364" name="Google Shape;2364;p46"/>
          <p:cNvSpPr/>
          <p:nvPr/>
        </p:nvSpPr>
        <p:spPr>
          <a:xfrm>
            <a:off x="7337450" y="104477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5" name="Google Shape;2365;p46"/>
          <p:cNvSpPr/>
          <p:nvPr/>
        </p:nvSpPr>
        <p:spPr>
          <a:xfrm>
            <a:off x="2872625" y="25061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66" name="Google Shape;2366;p46"/>
          <p:cNvGrpSpPr/>
          <p:nvPr/>
        </p:nvGrpSpPr>
        <p:grpSpPr>
          <a:xfrm>
            <a:off x="614091" y="3535194"/>
            <a:ext cx="173500" cy="154050"/>
            <a:chOff x="3575988" y="540000"/>
            <a:chExt cx="173500" cy="154050"/>
          </a:xfrm>
        </p:grpSpPr>
        <p:sp>
          <p:nvSpPr>
            <p:cNvPr id="2367" name="Google Shape;2367;p46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6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6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0" name="Google Shape;2370;p46"/>
          <p:cNvGrpSpPr/>
          <p:nvPr/>
        </p:nvGrpSpPr>
        <p:grpSpPr>
          <a:xfrm>
            <a:off x="6171553" y="462932"/>
            <a:ext cx="174650" cy="154125"/>
            <a:chOff x="7658288" y="698875"/>
            <a:chExt cx="174650" cy="154125"/>
          </a:xfrm>
        </p:grpSpPr>
        <p:sp>
          <p:nvSpPr>
            <p:cNvPr id="2371" name="Google Shape;2371;p46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6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6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74" name="Google Shape;2374;p46"/>
          <p:cNvSpPr/>
          <p:nvPr/>
        </p:nvSpPr>
        <p:spPr>
          <a:xfrm>
            <a:off x="5447825" y="386590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5" name="Google Shape;2375;p46"/>
          <p:cNvSpPr/>
          <p:nvPr/>
        </p:nvSpPr>
        <p:spPr>
          <a:xfrm rot="712006">
            <a:off x="1679810" y="4525688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6" name="Google Shape;2376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884" r="9884"/>
          <a:stretch/>
        </p:blipFill>
        <p:spPr>
          <a:xfrm>
            <a:off x="9854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</p:spPr>
      </p:pic>
      <p:grpSp>
        <p:nvGrpSpPr>
          <p:cNvPr id="2377" name="Google Shape;2377;p46"/>
          <p:cNvGrpSpPr/>
          <p:nvPr/>
        </p:nvGrpSpPr>
        <p:grpSpPr>
          <a:xfrm rot="1799969">
            <a:off x="4076308" y="880543"/>
            <a:ext cx="533970" cy="486022"/>
            <a:chOff x="810724" y="3971093"/>
            <a:chExt cx="419517" cy="381847"/>
          </a:xfrm>
        </p:grpSpPr>
        <p:sp>
          <p:nvSpPr>
            <p:cNvPr id="2378" name="Google Shape;2378;p46"/>
            <p:cNvSpPr/>
            <p:nvPr/>
          </p:nvSpPr>
          <p:spPr>
            <a:xfrm>
              <a:off x="893247" y="4068396"/>
              <a:ext cx="236309" cy="199843"/>
            </a:xfrm>
            <a:custGeom>
              <a:avLst/>
              <a:gdLst/>
              <a:ahLst/>
              <a:cxnLst/>
              <a:rect l="l" t="t" r="r" b="b"/>
              <a:pathLst>
                <a:path w="5100" h="4313" extrusionOk="0">
                  <a:moveTo>
                    <a:pt x="3731" y="1"/>
                  </a:moveTo>
                  <a:cubicBezTo>
                    <a:pt x="3326" y="1"/>
                    <a:pt x="2931" y="204"/>
                    <a:pt x="2702" y="574"/>
                  </a:cubicBezTo>
                  <a:lnTo>
                    <a:pt x="2438" y="995"/>
                  </a:lnTo>
                  <a:lnTo>
                    <a:pt x="2017" y="730"/>
                  </a:lnTo>
                  <a:cubicBezTo>
                    <a:pt x="1818" y="607"/>
                    <a:pt x="1597" y="548"/>
                    <a:pt x="1380" y="548"/>
                  </a:cubicBezTo>
                  <a:cubicBezTo>
                    <a:pt x="976" y="548"/>
                    <a:pt x="582" y="750"/>
                    <a:pt x="353" y="1112"/>
                  </a:cubicBezTo>
                  <a:cubicBezTo>
                    <a:pt x="1" y="1680"/>
                    <a:pt x="177" y="2424"/>
                    <a:pt x="744" y="2776"/>
                  </a:cubicBezTo>
                  <a:lnTo>
                    <a:pt x="3211" y="4312"/>
                  </a:lnTo>
                  <a:lnTo>
                    <a:pt x="4747" y="1846"/>
                  </a:lnTo>
                  <a:cubicBezTo>
                    <a:pt x="5100" y="1278"/>
                    <a:pt x="4923" y="535"/>
                    <a:pt x="4366" y="182"/>
                  </a:cubicBezTo>
                  <a:cubicBezTo>
                    <a:pt x="4167" y="59"/>
                    <a:pt x="3948" y="1"/>
                    <a:pt x="37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6"/>
            <p:cNvSpPr/>
            <p:nvPr/>
          </p:nvSpPr>
          <p:spPr>
            <a:xfrm>
              <a:off x="810724" y="3971093"/>
              <a:ext cx="419517" cy="381847"/>
            </a:xfrm>
            <a:custGeom>
              <a:avLst/>
              <a:gdLst/>
              <a:ahLst/>
              <a:cxnLst/>
              <a:rect l="l" t="t" r="r" b="b"/>
              <a:pathLst>
                <a:path w="9054" h="8241" extrusionOk="0">
                  <a:moveTo>
                    <a:pt x="4530" y="374"/>
                  </a:moveTo>
                  <a:cubicBezTo>
                    <a:pt x="6235" y="374"/>
                    <a:pt x="7777" y="1548"/>
                    <a:pt x="8172" y="3271"/>
                  </a:cubicBezTo>
                  <a:cubicBezTo>
                    <a:pt x="8642" y="5287"/>
                    <a:pt x="7389" y="7303"/>
                    <a:pt x="5373" y="7773"/>
                  </a:cubicBezTo>
                  <a:cubicBezTo>
                    <a:pt x="5093" y="7837"/>
                    <a:pt x="4813" y="7868"/>
                    <a:pt x="4536" y="7868"/>
                  </a:cubicBezTo>
                  <a:cubicBezTo>
                    <a:pt x="2834" y="7868"/>
                    <a:pt x="1285" y="6698"/>
                    <a:pt x="881" y="4964"/>
                  </a:cubicBezTo>
                  <a:cubicBezTo>
                    <a:pt x="411" y="2958"/>
                    <a:pt x="1664" y="941"/>
                    <a:pt x="3680" y="472"/>
                  </a:cubicBezTo>
                  <a:cubicBezTo>
                    <a:pt x="3965" y="405"/>
                    <a:pt x="4250" y="374"/>
                    <a:pt x="4530" y="374"/>
                  </a:cubicBezTo>
                  <a:close/>
                  <a:moveTo>
                    <a:pt x="4532" y="0"/>
                  </a:moveTo>
                  <a:cubicBezTo>
                    <a:pt x="4222" y="0"/>
                    <a:pt x="3907" y="36"/>
                    <a:pt x="3592" y="110"/>
                  </a:cubicBezTo>
                  <a:cubicBezTo>
                    <a:pt x="1380" y="619"/>
                    <a:pt x="0" y="2840"/>
                    <a:pt x="519" y="5052"/>
                  </a:cubicBezTo>
                  <a:cubicBezTo>
                    <a:pt x="957" y="6954"/>
                    <a:pt x="2660" y="8240"/>
                    <a:pt x="4535" y="8240"/>
                  </a:cubicBezTo>
                  <a:cubicBezTo>
                    <a:pt x="4841" y="8240"/>
                    <a:pt x="5151" y="8206"/>
                    <a:pt x="5461" y="8135"/>
                  </a:cubicBezTo>
                  <a:cubicBezTo>
                    <a:pt x="7673" y="7616"/>
                    <a:pt x="9053" y="5404"/>
                    <a:pt x="8544" y="3183"/>
                  </a:cubicBezTo>
                  <a:cubicBezTo>
                    <a:pt x="8099" y="1286"/>
                    <a:pt x="6402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363;p46">
            <a:extLst>
              <a:ext uri="{FF2B5EF4-FFF2-40B4-BE49-F238E27FC236}">
                <a16:creationId xmlns="" xmlns:a16="http://schemas.microsoft.com/office/drawing/2014/main" id="{29665263-8033-40A9-A6C0-2CC18F411F5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72000" y="1255713"/>
            <a:ext cx="4104167" cy="27257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Do Enfermeiro:</a:t>
            </a:r>
          </a:p>
          <a:p>
            <a:pPr marL="0" lvl="0" indent="0"/>
            <a:endParaRPr lang="pt-BR" dirty="0"/>
          </a:p>
          <a:p>
            <a:pPr marL="0" lvl="0" indent="0"/>
            <a:r>
              <a:rPr lang="pt-BR" dirty="0"/>
              <a:t>- Realizar atenção à saúde aos indivíduos e famílias cadastradas nas equipes e, quando indicado ou necessário, no domicílio e/ou nos demais espaços comunitários (escolas, associações etc.), em todas as fases do desenvolvimento humano: infância, adolescência, idade adulta e terceira idade;</a:t>
            </a:r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244395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2" name="Google Shape;2362;p46"/>
          <p:cNvSpPr txBox="1">
            <a:spLocks noGrp="1"/>
          </p:cNvSpPr>
          <p:nvPr>
            <p:ph type="title"/>
          </p:nvPr>
        </p:nvSpPr>
        <p:spPr>
          <a:xfrm>
            <a:off x="4702461" y="649982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sz="2000" dirty="0"/>
              <a:t>DAS ATRIBUIÇÕES DOS MEMBROS DAS EQUIPES DE ATENÇÃO BÁSICA</a:t>
            </a:r>
            <a:endParaRPr sz="2000" dirty="0"/>
          </a:p>
        </p:txBody>
      </p:sp>
      <p:sp>
        <p:nvSpPr>
          <p:cNvPr id="2364" name="Google Shape;2364;p46"/>
          <p:cNvSpPr/>
          <p:nvPr/>
        </p:nvSpPr>
        <p:spPr>
          <a:xfrm>
            <a:off x="7337450" y="104477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5" name="Google Shape;2365;p46"/>
          <p:cNvSpPr/>
          <p:nvPr/>
        </p:nvSpPr>
        <p:spPr>
          <a:xfrm>
            <a:off x="2872625" y="25061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66" name="Google Shape;2366;p46"/>
          <p:cNvGrpSpPr/>
          <p:nvPr/>
        </p:nvGrpSpPr>
        <p:grpSpPr>
          <a:xfrm>
            <a:off x="614091" y="3535194"/>
            <a:ext cx="173500" cy="154050"/>
            <a:chOff x="3575988" y="540000"/>
            <a:chExt cx="173500" cy="154050"/>
          </a:xfrm>
        </p:grpSpPr>
        <p:sp>
          <p:nvSpPr>
            <p:cNvPr id="2367" name="Google Shape;2367;p46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6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6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0" name="Google Shape;2370;p46"/>
          <p:cNvGrpSpPr/>
          <p:nvPr/>
        </p:nvGrpSpPr>
        <p:grpSpPr>
          <a:xfrm>
            <a:off x="6171553" y="462932"/>
            <a:ext cx="174650" cy="154125"/>
            <a:chOff x="7658288" y="698875"/>
            <a:chExt cx="174650" cy="154125"/>
          </a:xfrm>
        </p:grpSpPr>
        <p:sp>
          <p:nvSpPr>
            <p:cNvPr id="2371" name="Google Shape;2371;p46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6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6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74" name="Google Shape;2374;p46"/>
          <p:cNvSpPr/>
          <p:nvPr/>
        </p:nvSpPr>
        <p:spPr>
          <a:xfrm>
            <a:off x="5447825" y="386590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5" name="Google Shape;2375;p46"/>
          <p:cNvSpPr/>
          <p:nvPr/>
        </p:nvSpPr>
        <p:spPr>
          <a:xfrm rot="712006">
            <a:off x="1679810" y="4525688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6" name="Google Shape;2376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884" r="9884"/>
          <a:stretch/>
        </p:blipFill>
        <p:spPr>
          <a:xfrm>
            <a:off x="9854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</p:spPr>
      </p:pic>
      <p:grpSp>
        <p:nvGrpSpPr>
          <p:cNvPr id="2377" name="Google Shape;2377;p46"/>
          <p:cNvGrpSpPr/>
          <p:nvPr/>
        </p:nvGrpSpPr>
        <p:grpSpPr>
          <a:xfrm rot="1799969">
            <a:off x="4076308" y="880543"/>
            <a:ext cx="533970" cy="486022"/>
            <a:chOff x="810724" y="3971093"/>
            <a:chExt cx="419517" cy="381847"/>
          </a:xfrm>
        </p:grpSpPr>
        <p:sp>
          <p:nvSpPr>
            <p:cNvPr id="2378" name="Google Shape;2378;p46"/>
            <p:cNvSpPr/>
            <p:nvPr/>
          </p:nvSpPr>
          <p:spPr>
            <a:xfrm>
              <a:off x="893247" y="4068396"/>
              <a:ext cx="236309" cy="199843"/>
            </a:xfrm>
            <a:custGeom>
              <a:avLst/>
              <a:gdLst/>
              <a:ahLst/>
              <a:cxnLst/>
              <a:rect l="l" t="t" r="r" b="b"/>
              <a:pathLst>
                <a:path w="5100" h="4313" extrusionOk="0">
                  <a:moveTo>
                    <a:pt x="3731" y="1"/>
                  </a:moveTo>
                  <a:cubicBezTo>
                    <a:pt x="3326" y="1"/>
                    <a:pt x="2931" y="204"/>
                    <a:pt x="2702" y="574"/>
                  </a:cubicBezTo>
                  <a:lnTo>
                    <a:pt x="2438" y="995"/>
                  </a:lnTo>
                  <a:lnTo>
                    <a:pt x="2017" y="730"/>
                  </a:lnTo>
                  <a:cubicBezTo>
                    <a:pt x="1818" y="607"/>
                    <a:pt x="1597" y="548"/>
                    <a:pt x="1380" y="548"/>
                  </a:cubicBezTo>
                  <a:cubicBezTo>
                    <a:pt x="976" y="548"/>
                    <a:pt x="582" y="750"/>
                    <a:pt x="353" y="1112"/>
                  </a:cubicBezTo>
                  <a:cubicBezTo>
                    <a:pt x="1" y="1680"/>
                    <a:pt x="177" y="2424"/>
                    <a:pt x="744" y="2776"/>
                  </a:cubicBezTo>
                  <a:lnTo>
                    <a:pt x="3211" y="4312"/>
                  </a:lnTo>
                  <a:lnTo>
                    <a:pt x="4747" y="1846"/>
                  </a:lnTo>
                  <a:cubicBezTo>
                    <a:pt x="5100" y="1278"/>
                    <a:pt x="4923" y="535"/>
                    <a:pt x="4366" y="182"/>
                  </a:cubicBezTo>
                  <a:cubicBezTo>
                    <a:pt x="4167" y="59"/>
                    <a:pt x="3948" y="1"/>
                    <a:pt x="37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6"/>
            <p:cNvSpPr/>
            <p:nvPr/>
          </p:nvSpPr>
          <p:spPr>
            <a:xfrm>
              <a:off x="810724" y="3971093"/>
              <a:ext cx="419517" cy="381847"/>
            </a:xfrm>
            <a:custGeom>
              <a:avLst/>
              <a:gdLst/>
              <a:ahLst/>
              <a:cxnLst/>
              <a:rect l="l" t="t" r="r" b="b"/>
              <a:pathLst>
                <a:path w="9054" h="8241" extrusionOk="0">
                  <a:moveTo>
                    <a:pt x="4530" y="374"/>
                  </a:moveTo>
                  <a:cubicBezTo>
                    <a:pt x="6235" y="374"/>
                    <a:pt x="7777" y="1548"/>
                    <a:pt x="8172" y="3271"/>
                  </a:cubicBezTo>
                  <a:cubicBezTo>
                    <a:pt x="8642" y="5287"/>
                    <a:pt x="7389" y="7303"/>
                    <a:pt x="5373" y="7773"/>
                  </a:cubicBezTo>
                  <a:cubicBezTo>
                    <a:pt x="5093" y="7837"/>
                    <a:pt x="4813" y="7868"/>
                    <a:pt x="4536" y="7868"/>
                  </a:cubicBezTo>
                  <a:cubicBezTo>
                    <a:pt x="2834" y="7868"/>
                    <a:pt x="1285" y="6698"/>
                    <a:pt x="881" y="4964"/>
                  </a:cubicBezTo>
                  <a:cubicBezTo>
                    <a:pt x="411" y="2958"/>
                    <a:pt x="1664" y="941"/>
                    <a:pt x="3680" y="472"/>
                  </a:cubicBezTo>
                  <a:cubicBezTo>
                    <a:pt x="3965" y="405"/>
                    <a:pt x="4250" y="374"/>
                    <a:pt x="4530" y="374"/>
                  </a:cubicBezTo>
                  <a:close/>
                  <a:moveTo>
                    <a:pt x="4532" y="0"/>
                  </a:moveTo>
                  <a:cubicBezTo>
                    <a:pt x="4222" y="0"/>
                    <a:pt x="3907" y="36"/>
                    <a:pt x="3592" y="110"/>
                  </a:cubicBezTo>
                  <a:cubicBezTo>
                    <a:pt x="1380" y="619"/>
                    <a:pt x="0" y="2840"/>
                    <a:pt x="519" y="5052"/>
                  </a:cubicBezTo>
                  <a:cubicBezTo>
                    <a:pt x="957" y="6954"/>
                    <a:pt x="2660" y="8240"/>
                    <a:pt x="4535" y="8240"/>
                  </a:cubicBezTo>
                  <a:cubicBezTo>
                    <a:pt x="4841" y="8240"/>
                    <a:pt x="5151" y="8206"/>
                    <a:pt x="5461" y="8135"/>
                  </a:cubicBezTo>
                  <a:cubicBezTo>
                    <a:pt x="7673" y="7616"/>
                    <a:pt x="9053" y="5404"/>
                    <a:pt x="8544" y="3183"/>
                  </a:cubicBezTo>
                  <a:cubicBezTo>
                    <a:pt x="8099" y="1286"/>
                    <a:pt x="6402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363;p46">
            <a:extLst>
              <a:ext uri="{FF2B5EF4-FFF2-40B4-BE49-F238E27FC236}">
                <a16:creationId xmlns="" xmlns:a16="http://schemas.microsoft.com/office/drawing/2014/main" id="{29665263-8033-40A9-A6C0-2CC18F411F5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72000" y="1255713"/>
            <a:ext cx="4104167" cy="27257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Do Enfermeiro:</a:t>
            </a:r>
          </a:p>
          <a:p>
            <a:pPr marL="0" lvl="0" indent="0"/>
            <a:r>
              <a:rPr lang="pt-BR" dirty="0"/>
              <a:t>II - Realizar consulta de enfermagem, procedimentos, atividades em grupo e conforme protocolos ou outras normativas técnicas estabelecidas pelo gestor federal, estadual, municipal ou do Distrito Federal, observadas as disposições legais da profissão, solicitar exames complementares, prescrever medicações e encaminhar, quando necessário, usuários a outros serviços;</a:t>
            </a:r>
          </a:p>
        </p:txBody>
      </p:sp>
    </p:spTree>
    <p:extLst>
      <p:ext uri="{BB962C8B-B14F-4D97-AF65-F5344CB8AC3E}">
        <p14:creationId xmlns="" xmlns:p14="http://schemas.microsoft.com/office/powerpoint/2010/main" val="3990117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2" name="Google Shape;2362;p46"/>
          <p:cNvSpPr txBox="1">
            <a:spLocks noGrp="1"/>
          </p:cNvSpPr>
          <p:nvPr>
            <p:ph type="title"/>
          </p:nvPr>
        </p:nvSpPr>
        <p:spPr>
          <a:xfrm>
            <a:off x="4702461" y="649982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sz="2000" dirty="0"/>
              <a:t>DAS ATRIBUIÇÕES DOS MEMBROS DAS EQUIPES DE ATENÇÃO BÁSICA</a:t>
            </a:r>
            <a:endParaRPr sz="2000" dirty="0"/>
          </a:p>
        </p:txBody>
      </p:sp>
      <p:sp>
        <p:nvSpPr>
          <p:cNvPr id="2364" name="Google Shape;2364;p46"/>
          <p:cNvSpPr/>
          <p:nvPr/>
        </p:nvSpPr>
        <p:spPr>
          <a:xfrm>
            <a:off x="7337450" y="104477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5" name="Google Shape;2365;p46"/>
          <p:cNvSpPr/>
          <p:nvPr/>
        </p:nvSpPr>
        <p:spPr>
          <a:xfrm>
            <a:off x="2872625" y="25061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66" name="Google Shape;2366;p46"/>
          <p:cNvGrpSpPr/>
          <p:nvPr/>
        </p:nvGrpSpPr>
        <p:grpSpPr>
          <a:xfrm>
            <a:off x="614091" y="3535194"/>
            <a:ext cx="173500" cy="154050"/>
            <a:chOff x="3575988" y="540000"/>
            <a:chExt cx="173500" cy="154050"/>
          </a:xfrm>
        </p:grpSpPr>
        <p:sp>
          <p:nvSpPr>
            <p:cNvPr id="2367" name="Google Shape;2367;p46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6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6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0" name="Google Shape;2370;p46"/>
          <p:cNvGrpSpPr/>
          <p:nvPr/>
        </p:nvGrpSpPr>
        <p:grpSpPr>
          <a:xfrm>
            <a:off x="6171553" y="462932"/>
            <a:ext cx="174650" cy="154125"/>
            <a:chOff x="7658288" y="698875"/>
            <a:chExt cx="174650" cy="154125"/>
          </a:xfrm>
        </p:grpSpPr>
        <p:sp>
          <p:nvSpPr>
            <p:cNvPr id="2371" name="Google Shape;2371;p46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6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6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74" name="Google Shape;2374;p46"/>
          <p:cNvSpPr/>
          <p:nvPr/>
        </p:nvSpPr>
        <p:spPr>
          <a:xfrm>
            <a:off x="5447825" y="386590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5" name="Google Shape;2375;p46"/>
          <p:cNvSpPr/>
          <p:nvPr/>
        </p:nvSpPr>
        <p:spPr>
          <a:xfrm rot="712006">
            <a:off x="1679810" y="4525688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6" name="Google Shape;2376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884" r="9884"/>
          <a:stretch/>
        </p:blipFill>
        <p:spPr>
          <a:xfrm>
            <a:off x="9854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</p:spPr>
      </p:pic>
      <p:grpSp>
        <p:nvGrpSpPr>
          <p:cNvPr id="2377" name="Google Shape;2377;p46"/>
          <p:cNvGrpSpPr/>
          <p:nvPr/>
        </p:nvGrpSpPr>
        <p:grpSpPr>
          <a:xfrm rot="1799969">
            <a:off x="4076308" y="880543"/>
            <a:ext cx="533970" cy="486022"/>
            <a:chOff x="810724" y="3971093"/>
            <a:chExt cx="419517" cy="381847"/>
          </a:xfrm>
        </p:grpSpPr>
        <p:sp>
          <p:nvSpPr>
            <p:cNvPr id="2378" name="Google Shape;2378;p46"/>
            <p:cNvSpPr/>
            <p:nvPr/>
          </p:nvSpPr>
          <p:spPr>
            <a:xfrm>
              <a:off x="893247" y="4068396"/>
              <a:ext cx="236309" cy="199843"/>
            </a:xfrm>
            <a:custGeom>
              <a:avLst/>
              <a:gdLst/>
              <a:ahLst/>
              <a:cxnLst/>
              <a:rect l="l" t="t" r="r" b="b"/>
              <a:pathLst>
                <a:path w="5100" h="4313" extrusionOk="0">
                  <a:moveTo>
                    <a:pt x="3731" y="1"/>
                  </a:moveTo>
                  <a:cubicBezTo>
                    <a:pt x="3326" y="1"/>
                    <a:pt x="2931" y="204"/>
                    <a:pt x="2702" y="574"/>
                  </a:cubicBezTo>
                  <a:lnTo>
                    <a:pt x="2438" y="995"/>
                  </a:lnTo>
                  <a:lnTo>
                    <a:pt x="2017" y="730"/>
                  </a:lnTo>
                  <a:cubicBezTo>
                    <a:pt x="1818" y="607"/>
                    <a:pt x="1597" y="548"/>
                    <a:pt x="1380" y="548"/>
                  </a:cubicBezTo>
                  <a:cubicBezTo>
                    <a:pt x="976" y="548"/>
                    <a:pt x="582" y="750"/>
                    <a:pt x="353" y="1112"/>
                  </a:cubicBezTo>
                  <a:cubicBezTo>
                    <a:pt x="1" y="1680"/>
                    <a:pt x="177" y="2424"/>
                    <a:pt x="744" y="2776"/>
                  </a:cubicBezTo>
                  <a:lnTo>
                    <a:pt x="3211" y="4312"/>
                  </a:lnTo>
                  <a:lnTo>
                    <a:pt x="4747" y="1846"/>
                  </a:lnTo>
                  <a:cubicBezTo>
                    <a:pt x="5100" y="1278"/>
                    <a:pt x="4923" y="535"/>
                    <a:pt x="4366" y="182"/>
                  </a:cubicBezTo>
                  <a:cubicBezTo>
                    <a:pt x="4167" y="59"/>
                    <a:pt x="3948" y="1"/>
                    <a:pt x="37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6"/>
            <p:cNvSpPr/>
            <p:nvPr/>
          </p:nvSpPr>
          <p:spPr>
            <a:xfrm>
              <a:off x="810724" y="3971093"/>
              <a:ext cx="419517" cy="381847"/>
            </a:xfrm>
            <a:custGeom>
              <a:avLst/>
              <a:gdLst/>
              <a:ahLst/>
              <a:cxnLst/>
              <a:rect l="l" t="t" r="r" b="b"/>
              <a:pathLst>
                <a:path w="9054" h="8241" extrusionOk="0">
                  <a:moveTo>
                    <a:pt x="4530" y="374"/>
                  </a:moveTo>
                  <a:cubicBezTo>
                    <a:pt x="6235" y="374"/>
                    <a:pt x="7777" y="1548"/>
                    <a:pt x="8172" y="3271"/>
                  </a:cubicBezTo>
                  <a:cubicBezTo>
                    <a:pt x="8642" y="5287"/>
                    <a:pt x="7389" y="7303"/>
                    <a:pt x="5373" y="7773"/>
                  </a:cubicBezTo>
                  <a:cubicBezTo>
                    <a:pt x="5093" y="7837"/>
                    <a:pt x="4813" y="7868"/>
                    <a:pt x="4536" y="7868"/>
                  </a:cubicBezTo>
                  <a:cubicBezTo>
                    <a:pt x="2834" y="7868"/>
                    <a:pt x="1285" y="6698"/>
                    <a:pt x="881" y="4964"/>
                  </a:cubicBezTo>
                  <a:cubicBezTo>
                    <a:pt x="411" y="2958"/>
                    <a:pt x="1664" y="941"/>
                    <a:pt x="3680" y="472"/>
                  </a:cubicBezTo>
                  <a:cubicBezTo>
                    <a:pt x="3965" y="405"/>
                    <a:pt x="4250" y="374"/>
                    <a:pt x="4530" y="374"/>
                  </a:cubicBezTo>
                  <a:close/>
                  <a:moveTo>
                    <a:pt x="4532" y="0"/>
                  </a:moveTo>
                  <a:cubicBezTo>
                    <a:pt x="4222" y="0"/>
                    <a:pt x="3907" y="36"/>
                    <a:pt x="3592" y="110"/>
                  </a:cubicBezTo>
                  <a:cubicBezTo>
                    <a:pt x="1380" y="619"/>
                    <a:pt x="0" y="2840"/>
                    <a:pt x="519" y="5052"/>
                  </a:cubicBezTo>
                  <a:cubicBezTo>
                    <a:pt x="957" y="6954"/>
                    <a:pt x="2660" y="8240"/>
                    <a:pt x="4535" y="8240"/>
                  </a:cubicBezTo>
                  <a:cubicBezTo>
                    <a:pt x="4841" y="8240"/>
                    <a:pt x="5151" y="8206"/>
                    <a:pt x="5461" y="8135"/>
                  </a:cubicBezTo>
                  <a:cubicBezTo>
                    <a:pt x="7673" y="7616"/>
                    <a:pt x="9053" y="5404"/>
                    <a:pt x="8544" y="3183"/>
                  </a:cubicBezTo>
                  <a:cubicBezTo>
                    <a:pt x="8099" y="1286"/>
                    <a:pt x="6402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363;p46">
            <a:extLst>
              <a:ext uri="{FF2B5EF4-FFF2-40B4-BE49-F238E27FC236}">
                <a16:creationId xmlns="" xmlns:a16="http://schemas.microsoft.com/office/drawing/2014/main" id="{29665263-8033-40A9-A6C0-2CC18F411F5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72000" y="1255713"/>
            <a:ext cx="4104167" cy="27257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Do Enfermeiro:</a:t>
            </a:r>
          </a:p>
          <a:p>
            <a:pPr marL="0" lvl="0" indent="0"/>
            <a:r>
              <a:rPr lang="pt-BR" dirty="0"/>
              <a:t>III - Realizar atividades programadas e de atenção à demanda espontânea; </a:t>
            </a:r>
          </a:p>
          <a:p>
            <a:pPr marL="0" lvl="0" indent="0"/>
            <a:r>
              <a:rPr lang="pt-BR" dirty="0"/>
              <a:t>IV - Planejar, gerenciar e avaliar as ações desenvolvidas pelos ACS em conjunto com os outros membros da equipe;</a:t>
            </a:r>
          </a:p>
          <a:p>
            <a:pPr marL="0" lvl="0" indent="0"/>
            <a:r>
              <a:rPr lang="pt-BR" dirty="0"/>
              <a:t>V - Contribuir, participar e realizar atividades de educação permanente da equipe de enfermagem e outros membros da equipe; </a:t>
            </a:r>
          </a:p>
          <a:p>
            <a:pPr marL="0" lvl="0" indent="0"/>
            <a:r>
              <a:rPr lang="pt-BR"/>
              <a:t>VI - Participar do gerenciamento dos insumos necessários para o adequado funcionamento da UBS.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808455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1" name="Google Shape;2481;p49"/>
          <p:cNvSpPr txBox="1">
            <a:spLocks noGrp="1"/>
          </p:cNvSpPr>
          <p:nvPr>
            <p:ph type="title"/>
          </p:nvPr>
        </p:nvSpPr>
        <p:spPr>
          <a:xfrm>
            <a:off x="705252" y="2242481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/>
              <a:t>Obrigada!</a:t>
            </a:r>
            <a:endParaRPr sz="4800"/>
          </a:p>
        </p:txBody>
      </p:sp>
      <p:grpSp>
        <p:nvGrpSpPr>
          <p:cNvPr id="2483" name="Google Shape;2483;p49"/>
          <p:cNvGrpSpPr/>
          <p:nvPr/>
        </p:nvGrpSpPr>
        <p:grpSpPr>
          <a:xfrm>
            <a:off x="3807566" y="4588189"/>
            <a:ext cx="1551565" cy="268758"/>
            <a:chOff x="121835" y="773817"/>
            <a:chExt cx="1966745" cy="340718"/>
          </a:xfrm>
        </p:grpSpPr>
        <p:sp>
          <p:nvSpPr>
            <p:cNvPr id="2484" name="Google Shape;2484;p49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49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49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49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49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49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49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49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49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49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49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49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49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49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49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49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49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49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49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49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49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49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49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49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49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49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49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49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49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49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49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49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49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17" name="Google Shape;2517;p49"/>
          <p:cNvSpPr/>
          <p:nvPr/>
        </p:nvSpPr>
        <p:spPr>
          <a:xfrm>
            <a:off x="6326575" y="4294850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8" name="Google Shape;2518;p49"/>
          <p:cNvSpPr/>
          <p:nvPr/>
        </p:nvSpPr>
        <p:spPr>
          <a:xfrm>
            <a:off x="2263025" y="43271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19" name="Google Shape;2519;p49"/>
          <p:cNvGrpSpPr/>
          <p:nvPr/>
        </p:nvGrpSpPr>
        <p:grpSpPr>
          <a:xfrm>
            <a:off x="1179891" y="1268344"/>
            <a:ext cx="173500" cy="154050"/>
            <a:chOff x="3575988" y="540000"/>
            <a:chExt cx="173500" cy="154050"/>
          </a:xfrm>
        </p:grpSpPr>
        <p:sp>
          <p:nvSpPr>
            <p:cNvPr id="2520" name="Google Shape;2520;p49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49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49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3" name="Google Shape;2523;p49"/>
          <p:cNvGrpSpPr/>
          <p:nvPr/>
        </p:nvGrpSpPr>
        <p:grpSpPr>
          <a:xfrm>
            <a:off x="4101353" y="4028969"/>
            <a:ext cx="174650" cy="154125"/>
            <a:chOff x="7658288" y="698875"/>
            <a:chExt cx="174650" cy="154125"/>
          </a:xfrm>
        </p:grpSpPr>
        <p:sp>
          <p:nvSpPr>
            <p:cNvPr id="2524" name="Google Shape;2524;p49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49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49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7" name="Google Shape;2527;p49"/>
          <p:cNvGrpSpPr/>
          <p:nvPr/>
        </p:nvGrpSpPr>
        <p:grpSpPr>
          <a:xfrm rot="1799969">
            <a:off x="7878508" y="903356"/>
            <a:ext cx="533970" cy="486022"/>
            <a:chOff x="810724" y="3971093"/>
            <a:chExt cx="419517" cy="381847"/>
          </a:xfrm>
        </p:grpSpPr>
        <p:sp>
          <p:nvSpPr>
            <p:cNvPr id="2528" name="Google Shape;2528;p49"/>
            <p:cNvSpPr/>
            <p:nvPr/>
          </p:nvSpPr>
          <p:spPr>
            <a:xfrm>
              <a:off x="893247" y="4068396"/>
              <a:ext cx="236309" cy="199843"/>
            </a:xfrm>
            <a:custGeom>
              <a:avLst/>
              <a:gdLst/>
              <a:ahLst/>
              <a:cxnLst/>
              <a:rect l="l" t="t" r="r" b="b"/>
              <a:pathLst>
                <a:path w="5100" h="4313" extrusionOk="0">
                  <a:moveTo>
                    <a:pt x="3731" y="1"/>
                  </a:moveTo>
                  <a:cubicBezTo>
                    <a:pt x="3326" y="1"/>
                    <a:pt x="2931" y="204"/>
                    <a:pt x="2702" y="574"/>
                  </a:cubicBezTo>
                  <a:lnTo>
                    <a:pt x="2438" y="995"/>
                  </a:lnTo>
                  <a:lnTo>
                    <a:pt x="2017" y="730"/>
                  </a:lnTo>
                  <a:cubicBezTo>
                    <a:pt x="1818" y="607"/>
                    <a:pt x="1597" y="548"/>
                    <a:pt x="1380" y="548"/>
                  </a:cubicBezTo>
                  <a:cubicBezTo>
                    <a:pt x="976" y="548"/>
                    <a:pt x="582" y="750"/>
                    <a:pt x="353" y="1112"/>
                  </a:cubicBezTo>
                  <a:cubicBezTo>
                    <a:pt x="1" y="1680"/>
                    <a:pt x="177" y="2424"/>
                    <a:pt x="744" y="2776"/>
                  </a:cubicBezTo>
                  <a:lnTo>
                    <a:pt x="3211" y="4312"/>
                  </a:lnTo>
                  <a:lnTo>
                    <a:pt x="4747" y="1846"/>
                  </a:lnTo>
                  <a:cubicBezTo>
                    <a:pt x="5100" y="1278"/>
                    <a:pt x="4923" y="535"/>
                    <a:pt x="4366" y="182"/>
                  </a:cubicBezTo>
                  <a:cubicBezTo>
                    <a:pt x="4167" y="59"/>
                    <a:pt x="3948" y="1"/>
                    <a:pt x="37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49"/>
            <p:cNvSpPr/>
            <p:nvPr/>
          </p:nvSpPr>
          <p:spPr>
            <a:xfrm>
              <a:off x="810724" y="3971093"/>
              <a:ext cx="419517" cy="381847"/>
            </a:xfrm>
            <a:custGeom>
              <a:avLst/>
              <a:gdLst/>
              <a:ahLst/>
              <a:cxnLst/>
              <a:rect l="l" t="t" r="r" b="b"/>
              <a:pathLst>
                <a:path w="9054" h="8241" extrusionOk="0">
                  <a:moveTo>
                    <a:pt x="4530" y="374"/>
                  </a:moveTo>
                  <a:cubicBezTo>
                    <a:pt x="6235" y="374"/>
                    <a:pt x="7777" y="1548"/>
                    <a:pt x="8172" y="3271"/>
                  </a:cubicBezTo>
                  <a:cubicBezTo>
                    <a:pt x="8642" y="5287"/>
                    <a:pt x="7389" y="7303"/>
                    <a:pt x="5373" y="7773"/>
                  </a:cubicBezTo>
                  <a:cubicBezTo>
                    <a:pt x="5093" y="7837"/>
                    <a:pt x="4813" y="7868"/>
                    <a:pt x="4536" y="7868"/>
                  </a:cubicBezTo>
                  <a:cubicBezTo>
                    <a:pt x="2834" y="7868"/>
                    <a:pt x="1285" y="6698"/>
                    <a:pt x="881" y="4964"/>
                  </a:cubicBezTo>
                  <a:cubicBezTo>
                    <a:pt x="411" y="2958"/>
                    <a:pt x="1664" y="941"/>
                    <a:pt x="3680" y="472"/>
                  </a:cubicBezTo>
                  <a:cubicBezTo>
                    <a:pt x="3965" y="405"/>
                    <a:pt x="4250" y="374"/>
                    <a:pt x="4530" y="374"/>
                  </a:cubicBezTo>
                  <a:close/>
                  <a:moveTo>
                    <a:pt x="4532" y="0"/>
                  </a:moveTo>
                  <a:cubicBezTo>
                    <a:pt x="4222" y="0"/>
                    <a:pt x="3907" y="36"/>
                    <a:pt x="3592" y="110"/>
                  </a:cubicBezTo>
                  <a:cubicBezTo>
                    <a:pt x="1380" y="619"/>
                    <a:pt x="0" y="2840"/>
                    <a:pt x="519" y="5052"/>
                  </a:cubicBezTo>
                  <a:cubicBezTo>
                    <a:pt x="957" y="6954"/>
                    <a:pt x="2660" y="8240"/>
                    <a:pt x="4535" y="8240"/>
                  </a:cubicBezTo>
                  <a:cubicBezTo>
                    <a:pt x="4841" y="8240"/>
                    <a:pt x="5151" y="8206"/>
                    <a:pt x="5461" y="8135"/>
                  </a:cubicBezTo>
                  <a:cubicBezTo>
                    <a:pt x="7673" y="7616"/>
                    <a:pt x="9053" y="5404"/>
                    <a:pt x="8544" y="3183"/>
                  </a:cubicBezTo>
                  <a:cubicBezTo>
                    <a:pt x="8099" y="1286"/>
                    <a:pt x="6402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530" name="Google Shape;2530;p4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192" r="16199"/>
          <a:stretch/>
        </p:blipFill>
        <p:spPr>
          <a:xfrm>
            <a:off x="48378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p37"/>
          <p:cNvSpPr txBox="1">
            <a:spLocks noGrp="1"/>
          </p:cNvSpPr>
          <p:nvPr>
            <p:ph type="title"/>
          </p:nvPr>
        </p:nvSpPr>
        <p:spPr>
          <a:xfrm>
            <a:off x="716650" y="413827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Introdução </a:t>
            </a:r>
            <a:endParaRPr dirty="0"/>
          </a:p>
        </p:txBody>
      </p:sp>
      <p:sp>
        <p:nvSpPr>
          <p:cNvPr id="2066" name="Google Shape;2066;p37"/>
          <p:cNvSpPr/>
          <p:nvPr/>
        </p:nvSpPr>
        <p:spPr>
          <a:xfrm>
            <a:off x="650650" y="453415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7" name="Google Shape;2067;p37"/>
          <p:cNvSpPr/>
          <p:nvPr/>
        </p:nvSpPr>
        <p:spPr>
          <a:xfrm rot="712006">
            <a:off x="4428635" y="4185101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8" name="Google Shape;2068;p37"/>
          <p:cNvSpPr/>
          <p:nvPr/>
        </p:nvSpPr>
        <p:spPr>
          <a:xfrm>
            <a:off x="8689125" y="2497763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9" name="Google Shape;2069;p37"/>
          <p:cNvSpPr/>
          <p:nvPr/>
        </p:nvSpPr>
        <p:spPr>
          <a:xfrm rot="712057">
            <a:off x="7757356" y="941527"/>
            <a:ext cx="239685" cy="202719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70" name="Google Shape;2070;p37"/>
          <p:cNvGrpSpPr/>
          <p:nvPr/>
        </p:nvGrpSpPr>
        <p:grpSpPr>
          <a:xfrm>
            <a:off x="789316" y="1039894"/>
            <a:ext cx="173500" cy="154050"/>
            <a:chOff x="3575988" y="540000"/>
            <a:chExt cx="173500" cy="154050"/>
          </a:xfrm>
        </p:grpSpPr>
        <p:sp>
          <p:nvSpPr>
            <p:cNvPr id="2071" name="Google Shape;2071;p37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37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37"/>
            <p:cNvSpPr/>
            <p:nvPr/>
          </p:nvSpPr>
          <p:spPr>
            <a:xfrm>
              <a:off x="3589142" y="585206"/>
              <a:ext cx="147947" cy="58925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4" name="Google Shape;2074;p37"/>
          <p:cNvGrpSpPr/>
          <p:nvPr/>
        </p:nvGrpSpPr>
        <p:grpSpPr>
          <a:xfrm>
            <a:off x="8105116" y="3875569"/>
            <a:ext cx="173500" cy="154050"/>
            <a:chOff x="3575988" y="540000"/>
            <a:chExt cx="173500" cy="154050"/>
          </a:xfrm>
        </p:grpSpPr>
        <p:sp>
          <p:nvSpPr>
            <p:cNvPr id="2075" name="Google Shape;2075;p37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37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37"/>
            <p:cNvSpPr/>
            <p:nvPr/>
          </p:nvSpPr>
          <p:spPr>
            <a:xfrm>
              <a:off x="3589142" y="585206"/>
              <a:ext cx="147947" cy="58925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tângulo 1">
            <a:extLst>
              <a:ext uri="{FF2B5EF4-FFF2-40B4-BE49-F238E27FC236}">
                <a16:creationId xmlns="" xmlns:a16="http://schemas.microsoft.com/office/drawing/2014/main" id="{E752669B-3D75-4336-B52D-D157F72AF26B}"/>
              </a:ext>
            </a:extLst>
          </p:cNvPr>
          <p:cNvSpPr/>
          <p:nvPr/>
        </p:nvSpPr>
        <p:spPr>
          <a:xfrm>
            <a:off x="650650" y="1663809"/>
            <a:ext cx="81771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tx1"/>
                </a:solidFill>
              </a:rPr>
              <a:t>Nas últimas décadas, tornou-se mais e mais importante cuidar da vida de modo que se reduzisse a vulnerabilidade ao adoecer e as chances de que ele seja produtor de incapacidade, de sofrimento crônico e de morte prematura de indivíduos e população. </a:t>
            </a:r>
          </a:p>
          <a:p>
            <a:r>
              <a:rPr lang="pt-BR" dirty="0">
                <a:solidFill>
                  <a:schemeClr val="tx1"/>
                </a:solidFill>
              </a:rPr>
              <a:t>A análise do processo saúde-adoecimento evidenciou que a saúde é resultado dos modos de organização da produção, do trabalho e da sociedade em determinado contexto histórico e o aparato biomédico não consegue modificar os condicionantes nem determinantes mais amplos desse processo, operando um modelo de atenção e cuidado marcado, na maior parte das vezes, pela centralidade dos sintomas.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="" xmlns:a16="http://schemas.microsoft.com/office/drawing/2014/main" id="{3DF6EF24-913A-4064-B9D9-7E51313BB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208" y="3466034"/>
            <a:ext cx="3157583" cy="16774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0" name="Google Shape;2110;p39"/>
          <p:cNvGrpSpPr/>
          <p:nvPr/>
        </p:nvGrpSpPr>
        <p:grpSpPr>
          <a:xfrm rot="10800000">
            <a:off x="3670911" y="834199"/>
            <a:ext cx="1805865" cy="312847"/>
            <a:chOff x="121835" y="773817"/>
            <a:chExt cx="1966745" cy="340718"/>
          </a:xfrm>
        </p:grpSpPr>
        <p:sp>
          <p:nvSpPr>
            <p:cNvPr id="2111" name="Google Shape;2111;p39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39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39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39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39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39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39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39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39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39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39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39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39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39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39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39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39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39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39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39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39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39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39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39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39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39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39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39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39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39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39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39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39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4" name="Google Shape;2144;p39"/>
          <p:cNvSpPr/>
          <p:nvPr/>
        </p:nvSpPr>
        <p:spPr>
          <a:xfrm>
            <a:off x="6812500" y="75687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5" name="Google Shape;2145;p39"/>
          <p:cNvSpPr/>
          <p:nvPr/>
        </p:nvSpPr>
        <p:spPr>
          <a:xfrm>
            <a:off x="2467275" y="459340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6" name="Google Shape;2146;p39"/>
          <p:cNvGrpSpPr/>
          <p:nvPr/>
        </p:nvGrpSpPr>
        <p:grpSpPr>
          <a:xfrm>
            <a:off x="1406103" y="1630157"/>
            <a:ext cx="173500" cy="154050"/>
            <a:chOff x="3575988" y="540000"/>
            <a:chExt cx="173500" cy="154050"/>
          </a:xfrm>
        </p:grpSpPr>
        <p:sp>
          <p:nvSpPr>
            <p:cNvPr id="2147" name="Google Shape;2147;p39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39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39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0" name="Google Shape;2150;p39"/>
          <p:cNvGrpSpPr/>
          <p:nvPr/>
        </p:nvGrpSpPr>
        <p:grpSpPr>
          <a:xfrm>
            <a:off x="7135503" y="3863744"/>
            <a:ext cx="174650" cy="154125"/>
            <a:chOff x="7658288" y="698875"/>
            <a:chExt cx="174650" cy="154125"/>
          </a:xfrm>
        </p:grpSpPr>
        <p:sp>
          <p:nvSpPr>
            <p:cNvPr id="2151" name="Google Shape;2151;p39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39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39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4" name="Google Shape;2154;p39"/>
          <p:cNvGrpSpPr/>
          <p:nvPr/>
        </p:nvGrpSpPr>
        <p:grpSpPr>
          <a:xfrm>
            <a:off x="7277544" y="4386883"/>
            <a:ext cx="1805865" cy="312847"/>
            <a:chOff x="121835" y="773817"/>
            <a:chExt cx="1966745" cy="340718"/>
          </a:xfrm>
        </p:grpSpPr>
        <p:sp>
          <p:nvSpPr>
            <p:cNvPr id="2155" name="Google Shape;2155;p39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39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39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39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39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39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39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39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39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39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39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39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39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39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39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39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39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39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39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39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39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39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39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39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39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39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39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39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39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39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39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39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39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88" name="Google Shape;2188;p39"/>
          <p:cNvSpPr/>
          <p:nvPr/>
        </p:nvSpPr>
        <p:spPr>
          <a:xfrm rot="712006">
            <a:off x="8030097" y="1885276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9" name="Google Shape;2189;p39"/>
          <p:cNvSpPr/>
          <p:nvPr/>
        </p:nvSpPr>
        <p:spPr>
          <a:xfrm rot="712006">
            <a:off x="1419860" y="3650401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0" name="Google Shape;2190;p39"/>
          <p:cNvSpPr txBox="1">
            <a:spLocks noGrp="1"/>
          </p:cNvSpPr>
          <p:nvPr>
            <p:ph type="subTitle" idx="1"/>
          </p:nvPr>
        </p:nvSpPr>
        <p:spPr>
          <a:xfrm>
            <a:off x="790190" y="1336650"/>
            <a:ext cx="7831864" cy="22741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No SUS, a estratégia de promoção da saúde é retomada como uma possibilidade de enfocar os aspectos que determinam o processo saúde-adoecimento em nosso País – como, por exemplo: violência, desemprego, subemprego, falta de saneamento básico, habitação inadequada e/ou ausente, dificuldade de acesso à educação, fome, urbanização desordenada, qualidade do ar e da água ameaçada e deteriorada; e potencializam formas mais amplas de intervir em saúde.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6" name="Google Shape;2196;p40"/>
          <p:cNvSpPr/>
          <p:nvPr/>
        </p:nvSpPr>
        <p:spPr>
          <a:xfrm>
            <a:off x="3909417" y="555675"/>
            <a:ext cx="1085700" cy="1085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7" name="Google Shape;2197;p40"/>
          <p:cNvSpPr/>
          <p:nvPr/>
        </p:nvSpPr>
        <p:spPr>
          <a:xfrm>
            <a:off x="854219" y="4300275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8" name="Google Shape;2198;p40"/>
          <p:cNvSpPr/>
          <p:nvPr/>
        </p:nvSpPr>
        <p:spPr>
          <a:xfrm>
            <a:off x="6651350" y="2077250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99" name="Google Shape;2199;p40"/>
          <p:cNvGrpSpPr/>
          <p:nvPr/>
        </p:nvGrpSpPr>
        <p:grpSpPr>
          <a:xfrm>
            <a:off x="2814291" y="664694"/>
            <a:ext cx="173500" cy="154050"/>
            <a:chOff x="3575988" y="540000"/>
            <a:chExt cx="173500" cy="154050"/>
          </a:xfrm>
        </p:grpSpPr>
        <p:sp>
          <p:nvSpPr>
            <p:cNvPr id="2200" name="Google Shape;2200;p40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40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40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3" name="Google Shape;2203;p40"/>
          <p:cNvGrpSpPr/>
          <p:nvPr/>
        </p:nvGrpSpPr>
        <p:grpSpPr>
          <a:xfrm>
            <a:off x="7906741" y="3353182"/>
            <a:ext cx="174650" cy="154125"/>
            <a:chOff x="7658288" y="698875"/>
            <a:chExt cx="174650" cy="154125"/>
          </a:xfrm>
        </p:grpSpPr>
        <p:sp>
          <p:nvSpPr>
            <p:cNvPr id="2204" name="Google Shape;2204;p40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40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40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07" name="Google Shape;2207;p40"/>
          <p:cNvSpPr/>
          <p:nvPr/>
        </p:nvSpPr>
        <p:spPr>
          <a:xfrm>
            <a:off x="5247400" y="473225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8" name="Google Shape;2208;p40"/>
          <p:cNvSpPr/>
          <p:nvPr/>
        </p:nvSpPr>
        <p:spPr>
          <a:xfrm>
            <a:off x="2142050" y="4304425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9" name="Google Shape;2209;p40"/>
          <p:cNvSpPr/>
          <p:nvPr/>
        </p:nvSpPr>
        <p:spPr>
          <a:xfrm>
            <a:off x="2987799" y="4138575"/>
            <a:ext cx="3168395" cy="157498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0" name="Google Shape;2210;p40"/>
          <p:cNvGrpSpPr/>
          <p:nvPr/>
        </p:nvGrpSpPr>
        <p:grpSpPr>
          <a:xfrm>
            <a:off x="274230" y="926214"/>
            <a:ext cx="1867818" cy="323546"/>
            <a:chOff x="121835" y="773817"/>
            <a:chExt cx="1966745" cy="340718"/>
          </a:xfrm>
        </p:grpSpPr>
        <p:sp>
          <p:nvSpPr>
            <p:cNvPr id="2211" name="Google Shape;2211;p40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0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40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40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40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40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40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40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40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40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40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40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40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40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40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40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40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40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40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40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40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40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40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40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40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40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40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40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40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40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40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40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40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4" name="Google Shape;2244;p40"/>
          <p:cNvSpPr txBox="1">
            <a:spLocks noGrp="1"/>
          </p:cNvSpPr>
          <p:nvPr>
            <p:ph type="title"/>
          </p:nvPr>
        </p:nvSpPr>
        <p:spPr>
          <a:xfrm>
            <a:off x="1968835" y="1694786"/>
            <a:ext cx="5289000" cy="68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Objetivo geral</a:t>
            </a:r>
            <a:endParaRPr dirty="0"/>
          </a:p>
        </p:txBody>
      </p:sp>
      <p:sp>
        <p:nvSpPr>
          <p:cNvPr id="2245" name="Google Shape;2245;p40"/>
          <p:cNvSpPr txBox="1">
            <a:spLocks noGrp="1"/>
          </p:cNvSpPr>
          <p:nvPr>
            <p:ph type="title" idx="2"/>
          </p:nvPr>
        </p:nvSpPr>
        <p:spPr>
          <a:xfrm>
            <a:off x="3864631" y="667343"/>
            <a:ext cx="1226100" cy="89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246" name="Google Shape;2246;p40"/>
          <p:cNvSpPr txBox="1">
            <a:spLocks noGrp="1"/>
          </p:cNvSpPr>
          <p:nvPr>
            <p:ph type="subTitle" idx="1"/>
          </p:nvPr>
        </p:nvSpPr>
        <p:spPr>
          <a:xfrm>
            <a:off x="998174" y="2504429"/>
            <a:ext cx="7348383" cy="14465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Promover a qualidade de vida e reduzir vulnerabilidade e riscos à saúde relacionados aos seus determinantes e condicionantes – modos de viver, condições de trabalho, habitação, ambiente, educação, lazer, cultura, acesso a bens e serviços essenciais. </a:t>
            </a:r>
            <a:endParaRPr dirty="0"/>
          </a:p>
        </p:txBody>
      </p:sp>
      <p:sp>
        <p:nvSpPr>
          <p:cNvPr id="2247" name="Google Shape;2247;p40"/>
          <p:cNvSpPr/>
          <p:nvPr/>
        </p:nvSpPr>
        <p:spPr>
          <a:xfrm rot="-900072">
            <a:off x="7107449" y="1329097"/>
            <a:ext cx="300772" cy="254358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8" name="Google Shape;2248;p40"/>
          <p:cNvSpPr/>
          <p:nvPr/>
        </p:nvSpPr>
        <p:spPr>
          <a:xfrm rot="2700000">
            <a:off x="1663958" y="2444577"/>
            <a:ext cx="300779" cy="254365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6" name="Google Shape;2196;p40"/>
          <p:cNvSpPr/>
          <p:nvPr/>
        </p:nvSpPr>
        <p:spPr>
          <a:xfrm>
            <a:off x="3909417" y="172909"/>
            <a:ext cx="1085700" cy="10857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7" name="Google Shape;2197;p40"/>
          <p:cNvSpPr/>
          <p:nvPr/>
        </p:nvSpPr>
        <p:spPr>
          <a:xfrm>
            <a:off x="854219" y="4300275"/>
            <a:ext cx="147674" cy="146978"/>
          </a:xfrm>
          <a:custGeom>
            <a:avLst/>
            <a:gdLst/>
            <a:ahLst/>
            <a:cxnLst/>
            <a:rect l="l" t="t" r="r" b="b"/>
            <a:pathLst>
              <a:path w="4885" h="4862" extrusionOk="0">
                <a:moveTo>
                  <a:pt x="2443" y="0"/>
                </a:moveTo>
                <a:cubicBezTo>
                  <a:pt x="1096" y="0"/>
                  <a:pt x="0" y="1073"/>
                  <a:pt x="0" y="2420"/>
                </a:cubicBezTo>
                <a:cubicBezTo>
                  <a:pt x="0" y="3766"/>
                  <a:pt x="1096" y="4862"/>
                  <a:pt x="2443" y="4862"/>
                </a:cubicBezTo>
                <a:cubicBezTo>
                  <a:pt x="3789" y="4862"/>
                  <a:pt x="4885" y="3766"/>
                  <a:pt x="4885" y="2420"/>
                </a:cubicBezTo>
                <a:cubicBezTo>
                  <a:pt x="4885" y="1073"/>
                  <a:pt x="3789" y="0"/>
                  <a:pt x="24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8" name="Google Shape;2198;p40"/>
          <p:cNvSpPr/>
          <p:nvPr/>
        </p:nvSpPr>
        <p:spPr>
          <a:xfrm>
            <a:off x="6651350" y="2077250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99" name="Google Shape;2199;p40"/>
          <p:cNvGrpSpPr/>
          <p:nvPr/>
        </p:nvGrpSpPr>
        <p:grpSpPr>
          <a:xfrm>
            <a:off x="2814291" y="664694"/>
            <a:ext cx="173500" cy="154050"/>
            <a:chOff x="3575988" y="540000"/>
            <a:chExt cx="173500" cy="154050"/>
          </a:xfrm>
        </p:grpSpPr>
        <p:sp>
          <p:nvSpPr>
            <p:cNvPr id="2200" name="Google Shape;2200;p40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40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40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3" name="Google Shape;2203;p40"/>
          <p:cNvGrpSpPr/>
          <p:nvPr/>
        </p:nvGrpSpPr>
        <p:grpSpPr>
          <a:xfrm>
            <a:off x="7906741" y="3353182"/>
            <a:ext cx="174650" cy="154125"/>
            <a:chOff x="7658288" y="698875"/>
            <a:chExt cx="174650" cy="154125"/>
          </a:xfrm>
        </p:grpSpPr>
        <p:sp>
          <p:nvSpPr>
            <p:cNvPr id="2204" name="Google Shape;2204;p40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40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40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07" name="Google Shape;2207;p40"/>
          <p:cNvSpPr/>
          <p:nvPr/>
        </p:nvSpPr>
        <p:spPr>
          <a:xfrm>
            <a:off x="5247400" y="473225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8" name="Google Shape;2208;p40"/>
          <p:cNvSpPr/>
          <p:nvPr/>
        </p:nvSpPr>
        <p:spPr>
          <a:xfrm>
            <a:off x="2142050" y="4304425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9" name="Google Shape;2209;p40"/>
          <p:cNvSpPr/>
          <p:nvPr/>
        </p:nvSpPr>
        <p:spPr>
          <a:xfrm>
            <a:off x="2987799" y="4138575"/>
            <a:ext cx="3168395" cy="157498"/>
          </a:xfrm>
          <a:custGeom>
            <a:avLst/>
            <a:gdLst/>
            <a:ahLst/>
            <a:cxnLst/>
            <a:rect l="l" t="t" r="r" b="b"/>
            <a:pathLst>
              <a:path w="25451" h="2557" extrusionOk="0">
                <a:moveTo>
                  <a:pt x="1256" y="0"/>
                </a:moveTo>
                <a:cubicBezTo>
                  <a:pt x="571" y="0"/>
                  <a:pt x="1" y="571"/>
                  <a:pt x="1" y="1278"/>
                </a:cubicBezTo>
                <a:cubicBezTo>
                  <a:pt x="1" y="1986"/>
                  <a:pt x="571" y="2557"/>
                  <a:pt x="1256" y="2557"/>
                </a:cubicBezTo>
                <a:lnTo>
                  <a:pt x="24173" y="2557"/>
                </a:lnTo>
                <a:cubicBezTo>
                  <a:pt x="24880" y="2557"/>
                  <a:pt x="25451" y="1986"/>
                  <a:pt x="25451" y="1278"/>
                </a:cubicBezTo>
                <a:cubicBezTo>
                  <a:pt x="25451" y="571"/>
                  <a:pt x="24880" y="0"/>
                  <a:pt x="241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0" name="Google Shape;2210;p40"/>
          <p:cNvGrpSpPr/>
          <p:nvPr/>
        </p:nvGrpSpPr>
        <p:grpSpPr>
          <a:xfrm>
            <a:off x="274230" y="926214"/>
            <a:ext cx="1867818" cy="323546"/>
            <a:chOff x="121835" y="773817"/>
            <a:chExt cx="1966745" cy="340718"/>
          </a:xfrm>
        </p:grpSpPr>
        <p:sp>
          <p:nvSpPr>
            <p:cNvPr id="2211" name="Google Shape;2211;p40"/>
            <p:cNvSpPr/>
            <p:nvPr/>
          </p:nvSpPr>
          <p:spPr>
            <a:xfrm>
              <a:off x="12183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40"/>
            <p:cNvSpPr/>
            <p:nvPr/>
          </p:nvSpPr>
          <p:spPr>
            <a:xfrm>
              <a:off x="31241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40"/>
            <p:cNvSpPr/>
            <p:nvPr/>
          </p:nvSpPr>
          <p:spPr>
            <a:xfrm>
              <a:off x="50296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40"/>
            <p:cNvSpPr/>
            <p:nvPr/>
          </p:nvSpPr>
          <p:spPr>
            <a:xfrm>
              <a:off x="69354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45" y="1666"/>
                  </a:cubicBezTo>
                  <a:cubicBezTo>
                    <a:pt x="1301" y="1666"/>
                    <a:pt x="1667" y="1301"/>
                    <a:pt x="1667" y="845"/>
                  </a:cubicBezTo>
                  <a:cubicBezTo>
                    <a:pt x="1667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40"/>
            <p:cNvSpPr/>
            <p:nvPr/>
          </p:nvSpPr>
          <p:spPr>
            <a:xfrm>
              <a:off x="884122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40"/>
            <p:cNvSpPr/>
            <p:nvPr/>
          </p:nvSpPr>
          <p:spPr>
            <a:xfrm>
              <a:off x="1074667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88"/>
                    <a:pt x="1" y="845"/>
                  </a:cubicBezTo>
                  <a:cubicBezTo>
                    <a:pt x="1" y="1301"/>
                    <a:pt x="389" y="1666"/>
                    <a:pt x="845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40"/>
            <p:cNvSpPr/>
            <p:nvPr/>
          </p:nvSpPr>
          <p:spPr>
            <a:xfrm>
              <a:off x="1265248" y="773817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88"/>
                    <a:pt x="0" y="845"/>
                  </a:cubicBezTo>
                  <a:cubicBezTo>
                    <a:pt x="0" y="1301"/>
                    <a:pt x="388" y="1666"/>
                    <a:pt x="845" y="1666"/>
                  </a:cubicBezTo>
                  <a:cubicBezTo>
                    <a:pt x="1301" y="1666"/>
                    <a:pt x="1689" y="1301"/>
                    <a:pt x="1689" y="845"/>
                  </a:cubicBezTo>
                  <a:cubicBezTo>
                    <a:pt x="1689" y="388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40"/>
            <p:cNvSpPr/>
            <p:nvPr/>
          </p:nvSpPr>
          <p:spPr>
            <a:xfrm>
              <a:off x="1456624" y="773817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3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40"/>
            <p:cNvSpPr/>
            <p:nvPr/>
          </p:nvSpPr>
          <p:spPr>
            <a:xfrm>
              <a:off x="1647205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88"/>
                    <a:pt x="0" y="845"/>
                  </a:cubicBezTo>
                  <a:cubicBezTo>
                    <a:pt x="0" y="1301"/>
                    <a:pt x="366" y="1666"/>
                    <a:pt x="822" y="1666"/>
                  </a:cubicBezTo>
                  <a:cubicBezTo>
                    <a:pt x="1279" y="1666"/>
                    <a:pt x="1667" y="1301"/>
                    <a:pt x="1667" y="845"/>
                  </a:cubicBezTo>
                  <a:cubicBezTo>
                    <a:pt x="1667" y="388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40"/>
            <p:cNvSpPr/>
            <p:nvPr/>
          </p:nvSpPr>
          <p:spPr>
            <a:xfrm>
              <a:off x="1837786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88"/>
                    <a:pt x="0" y="845"/>
                  </a:cubicBezTo>
                  <a:cubicBezTo>
                    <a:pt x="0" y="1301"/>
                    <a:pt x="365" y="1666"/>
                    <a:pt x="822" y="1666"/>
                  </a:cubicBezTo>
                  <a:cubicBezTo>
                    <a:pt x="1301" y="1666"/>
                    <a:pt x="1666" y="1301"/>
                    <a:pt x="1666" y="845"/>
                  </a:cubicBezTo>
                  <a:cubicBezTo>
                    <a:pt x="1666" y="388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40"/>
            <p:cNvSpPr/>
            <p:nvPr/>
          </p:nvSpPr>
          <p:spPr>
            <a:xfrm>
              <a:off x="2028331" y="773817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88"/>
                    <a:pt x="1" y="845"/>
                  </a:cubicBezTo>
                  <a:cubicBezTo>
                    <a:pt x="1" y="1301"/>
                    <a:pt x="366" y="1666"/>
                    <a:pt x="822" y="1666"/>
                  </a:cubicBezTo>
                  <a:cubicBezTo>
                    <a:pt x="1302" y="1666"/>
                    <a:pt x="1667" y="1301"/>
                    <a:pt x="1667" y="845"/>
                  </a:cubicBezTo>
                  <a:cubicBezTo>
                    <a:pt x="1667" y="388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40"/>
            <p:cNvSpPr/>
            <p:nvPr/>
          </p:nvSpPr>
          <p:spPr>
            <a:xfrm>
              <a:off x="12183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40"/>
            <p:cNvSpPr/>
            <p:nvPr/>
          </p:nvSpPr>
          <p:spPr>
            <a:xfrm>
              <a:off x="31241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40"/>
            <p:cNvSpPr/>
            <p:nvPr/>
          </p:nvSpPr>
          <p:spPr>
            <a:xfrm>
              <a:off x="50296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40"/>
            <p:cNvSpPr/>
            <p:nvPr/>
          </p:nvSpPr>
          <p:spPr>
            <a:xfrm>
              <a:off x="69354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45" y="1667"/>
                  </a:cubicBezTo>
                  <a:cubicBezTo>
                    <a:pt x="1301" y="1667"/>
                    <a:pt x="1667" y="1301"/>
                    <a:pt x="1667" y="845"/>
                  </a:cubicBezTo>
                  <a:cubicBezTo>
                    <a:pt x="1667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40"/>
            <p:cNvSpPr/>
            <p:nvPr/>
          </p:nvSpPr>
          <p:spPr>
            <a:xfrm>
              <a:off x="884122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40"/>
            <p:cNvSpPr/>
            <p:nvPr/>
          </p:nvSpPr>
          <p:spPr>
            <a:xfrm>
              <a:off x="1074667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0"/>
                  </a:moveTo>
                  <a:cubicBezTo>
                    <a:pt x="389" y="0"/>
                    <a:pt x="1" y="366"/>
                    <a:pt x="1" y="845"/>
                  </a:cubicBezTo>
                  <a:cubicBezTo>
                    <a:pt x="1" y="1301"/>
                    <a:pt x="389" y="1667"/>
                    <a:pt x="845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40"/>
            <p:cNvSpPr/>
            <p:nvPr/>
          </p:nvSpPr>
          <p:spPr>
            <a:xfrm>
              <a:off x="1265248" y="914051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0"/>
                  </a:moveTo>
                  <a:cubicBezTo>
                    <a:pt x="388" y="0"/>
                    <a:pt x="0" y="366"/>
                    <a:pt x="0" y="845"/>
                  </a:cubicBezTo>
                  <a:cubicBezTo>
                    <a:pt x="0" y="1301"/>
                    <a:pt x="388" y="1667"/>
                    <a:pt x="845" y="1667"/>
                  </a:cubicBezTo>
                  <a:cubicBezTo>
                    <a:pt x="1301" y="1667"/>
                    <a:pt x="1689" y="1301"/>
                    <a:pt x="1689" y="845"/>
                  </a:cubicBezTo>
                  <a:cubicBezTo>
                    <a:pt x="1689" y="366"/>
                    <a:pt x="1301" y="0"/>
                    <a:pt x="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40"/>
            <p:cNvSpPr/>
            <p:nvPr/>
          </p:nvSpPr>
          <p:spPr>
            <a:xfrm>
              <a:off x="1456624" y="914051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3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40"/>
            <p:cNvSpPr/>
            <p:nvPr/>
          </p:nvSpPr>
          <p:spPr>
            <a:xfrm>
              <a:off x="1647205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0" y="366"/>
                    <a:pt x="0" y="845"/>
                  </a:cubicBezTo>
                  <a:cubicBezTo>
                    <a:pt x="0" y="1301"/>
                    <a:pt x="366" y="1667"/>
                    <a:pt x="822" y="1667"/>
                  </a:cubicBezTo>
                  <a:cubicBezTo>
                    <a:pt x="1279" y="1667"/>
                    <a:pt x="1667" y="1301"/>
                    <a:pt x="1667" y="845"/>
                  </a:cubicBezTo>
                  <a:cubicBezTo>
                    <a:pt x="1667" y="366"/>
                    <a:pt x="1279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40"/>
            <p:cNvSpPr/>
            <p:nvPr/>
          </p:nvSpPr>
          <p:spPr>
            <a:xfrm>
              <a:off x="1837786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5" y="0"/>
                    <a:pt x="0" y="366"/>
                    <a:pt x="0" y="845"/>
                  </a:cubicBezTo>
                  <a:cubicBezTo>
                    <a:pt x="0" y="1301"/>
                    <a:pt x="365" y="1667"/>
                    <a:pt x="822" y="1667"/>
                  </a:cubicBezTo>
                  <a:cubicBezTo>
                    <a:pt x="1301" y="1667"/>
                    <a:pt x="1666" y="1301"/>
                    <a:pt x="1666" y="845"/>
                  </a:cubicBezTo>
                  <a:cubicBezTo>
                    <a:pt x="1666" y="366"/>
                    <a:pt x="1301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40"/>
            <p:cNvSpPr/>
            <p:nvPr/>
          </p:nvSpPr>
          <p:spPr>
            <a:xfrm>
              <a:off x="2028331" y="914051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0"/>
                  </a:moveTo>
                  <a:cubicBezTo>
                    <a:pt x="366" y="0"/>
                    <a:pt x="1" y="366"/>
                    <a:pt x="1" y="845"/>
                  </a:cubicBezTo>
                  <a:cubicBezTo>
                    <a:pt x="1" y="1301"/>
                    <a:pt x="366" y="1667"/>
                    <a:pt x="822" y="1667"/>
                  </a:cubicBezTo>
                  <a:cubicBezTo>
                    <a:pt x="1302" y="1667"/>
                    <a:pt x="1667" y="1301"/>
                    <a:pt x="1667" y="845"/>
                  </a:cubicBezTo>
                  <a:cubicBezTo>
                    <a:pt x="1667" y="366"/>
                    <a:pt x="1302" y="0"/>
                    <a:pt x="8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40"/>
            <p:cNvSpPr/>
            <p:nvPr/>
          </p:nvSpPr>
          <p:spPr>
            <a:xfrm>
              <a:off x="12183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40"/>
            <p:cNvSpPr/>
            <p:nvPr/>
          </p:nvSpPr>
          <p:spPr>
            <a:xfrm>
              <a:off x="31241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40"/>
            <p:cNvSpPr/>
            <p:nvPr/>
          </p:nvSpPr>
          <p:spPr>
            <a:xfrm>
              <a:off x="50296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40"/>
            <p:cNvSpPr/>
            <p:nvPr/>
          </p:nvSpPr>
          <p:spPr>
            <a:xfrm>
              <a:off x="69354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45" y="1667"/>
                  </a:cubicBezTo>
                  <a:cubicBezTo>
                    <a:pt x="1301" y="1667"/>
                    <a:pt x="1667" y="1279"/>
                    <a:pt x="1667" y="822"/>
                  </a:cubicBezTo>
                  <a:cubicBezTo>
                    <a:pt x="1667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40"/>
            <p:cNvSpPr/>
            <p:nvPr/>
          </p:nvSpPr>
          <p:spPr>
            <a:xfrm>
              <a:off x="884122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40"/>
            <p:cNvSpPr/>
            <p:nvPr/>
          </p:nvSpPr>
          <p:spPr>
            <a:xfrm>
              <a:off x="1074667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45" y="1"/>
                  </a:moveTo>
                  <a:cubicBezTo>
                    <a:pt x="389" y="1"/>
                    <a:pt x="1" y="366"/>
                    <a:pt x="1" y="822"/>
                  </a:cubicBezTo>
                  <a:cubicBezTo>
                    <a:pt x="1" y="1279"/>
                    <a:pt x="389" y="1667"/>
                    <a:pt x="845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40"/>
            <p:cNvSpPr/>
            <p:nvPr/>
          </p:nvSpPr>
          <p:spPr>
            <a:xfrm>
              <a:off x="1265248" y="1054285"/>
              <a:ext cx="61081" cy="60250"/>
            </a:xfrm>
            <a:custGeom>
              <a:avLst/>
              <a:gdLst/>
              <a:ahLst/>
              <a:cxnLst/>
              <a:rect l="l" t="t" r="r" b="b"/>
              <a:pathLst>
                <a:path w="1690" h="1667" extrusionOk="0">
                  <a:moveTo>
                    <a:pt x="845" y="1"/>
                  </a:moveTo>
                  <a:cubicBezTo>
                    <a:pt x="388" y="1"/>
                    <a:pt x="0" y="366"/>
                    <a:pt x="0" y="822"/>
                  </a:cubicBezTo>
                  <a:cubicBezTo>
                    <a:pt x="0" y="1279"/>
                    <a:pt x="388" y="1667"/>
                    <a:pt x="845" y="1667"/>
                  </a:cubicBezTo>
                  <a:cubicBezTo>
                    <a:pt x="1301" y="1667"/>
                    <a:pt x="1689" y="1279"/>
                    <a:pt x="1689" y="822"/>
                  </a:cubicBezTo>
                  <a:cubicBezTo>
                    <a:pt x="1689" y="366"/>
                    <a:pt x="1301" y="1"/>
                    <a:pt x="8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40"/>
            <p:cNvSpPr/>
            <p:nvPr/>
          </p:nvSpPr>
          <p:spPr>
            <a:xfrm>
              <a:off x="1456624" y="1054285"/>
              <a:ext cx="60286" cy="60250"/>
            </a:xfrm>
            <a:custGeom>
              <a:avLst/>
              <a:gdLst/>
              <a:ahLst/>
              <a:cxnLst/>
              <a:rect l="l" t="t" r="r" b="b"/>
              <a:pathLst>
                <a:path w="1668" h="1667" extrusionOk="0">
                  <a:moveTo>
                    <a:pt x="823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3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40"/>
            <p:cNvSpPr/>
            <p:nvPr/>
          </p:nvSpPr>
          <p:spPr>
            <a:xfrm>
              <a:off x="1647205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0" y="366"/>
                    <a:pt x="0" y="822"/>
                  </a:cubicBezTo>
                  <a:cubicBezTo>
                    <a:pt x="0" y="1279"/>
                    <a:pt x="366" y="1667"/>
                    <a:pt x="822" y="1667"/>
                  </a:cubicBezTo>
                  <a:cubicBezTo>
                    <a:pt x="1279" y="1667"/>
                    <a:pt x="1667" y="1279"/>
                    <a:pt x="1667" y="822"/>
                  </a:cubicBezTo>
                  <a:cubicBezTo>
                    <a:pt x="1667" y="366"/>
                    <a:pt x="1279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40"/>
            <p:cNvSpPr/>
            <p:nvPr/>
          </p:nvSpPr>
          <p:spPr>
            <a:xfrm>
              <a:off x="1837786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5" y="1"/>
                    <a:pt x="0" y="366"/>
                    <a:pt x="0" y="822"/>
                  </a:cubicBezTo>
                  <a:cubicBezTo>
                    <a:pt x="0" y="1279"/>
                    <a:pt x="365" y="1667"/>
                    <a:pt x="822" y="1667"/>
                  </a:cubicBezTo>
                  <a:cubicBezTo>
                    <a:pt x="1301" y="1667"/>
                    <a:pt x="1666" y="1279"/>
                    <a:pt x="1666" y="822"/>
                  </a:cubicBezTo>
                  <a:cubicBezTo>
                    <a:pt x="1666" y="366"/>
                    <a:pt x="1301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40"/>
            <p:cNvSpPr/>
            <p:nvPr/>
          </p:nvSpPr>
          <p:spPr>
            <a:xfrm>
              <a:off x="2028331" y="1054285"/>
              <a:ext cx="60250" cy="60250"/>
            </a:xfrm>
            <a:custGeom>
              <a:avLst/>
              <a:gdLst/>
              <a:ahLst/>
              <a:cxnLst/>
              <a:rect l="l" t="t" r="r" b="b"/>
              <a:pathLst>
                <a:path w="1667" h="1667" extrusionOk="0">
                  <a:moveTo>
                    <a:pt x="822" y="1"/>
                  </a:moveTo>
                  <a:cubicBezTo>
                    <a:pt x="366" y="1"/>
                    <a:pt x="1" y="366"/>
                    <a:pt x="1" y="822"/>
                  </a:cubicBezTo>
                  <a:cubicBezTo>
                    <a:pt x="1" y="1279"/>
                    <a:pt x="366" y="1667"/>
                    <a:pt x="822" y="1667"/>
                  </a:cubicBezTo>
                  <a:cubicBezTo>
                    <a:pt x="1302" y="1667"/>
                    <a:pt x="1667" y="1279"/>
                    <a:pt x="1667" y="822"/>
                  </a:cubicBezTo>
                  <a:cubicBezTo>
                    <a:pt x="1667" y="366"/>
                    <a:pt x="1302" y="1"/>
                    <a:pt x="8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4" name="Google Shape;2244;p40"/>
          <p:cNvSpPr txBox="1">
            <a:spLocks noGrp="1"/>
          </p:cNvSpPr>
          <p:nvPr>
            <p:ph type="title"/>
          </p:nvPr>
        </p:nvSpPr>
        <p:spPr>
          <a:xfrm>
            <a:off x="1989621" y="1277565"/>
            <a:ext cx="5289000" cy="68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dirty="0"/>
              <a:t>Diretrizes </a:t>
            </a:r>
            <a:endParaRPr dirty="0"/>
          </a:p>
        </p:txBody>
      </p:sp>
      <p:sp>
        <p:nvSpPr>
          <p:cNvPr id="2245" name="Google Shape;2245;p40"/>
          <p:cNvSpPr txBox="1">
            <a:spLocks noGrp="1"/>
          </p:cNvSpPr>
          <p:nvPr>
            <p:ph type="title" idx="2"/>
          </p:nvPr>
        </p:nvSpPr>
        <p:spPr>
          <a:xfrm>
            <a:off x="3839217" y="260644"/>
            <a:ext cx="1226100" cy="89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2246" name="Google Shape;2246;p40"/>
          <p:cNvSpPr txBox="1">
            <a:spLocks noGrp="1"/>
          </p:cNvSpPr>
          <p:nvPr>
            <p:ph type="subTitle" idx="1"/>
          </p:nvPr>
        </p:nvSpPr>
        <p:spPr>
          <a:xfrm>
            <a:off x="636185" y="1847062"/>
            <a:ext cx="8380224" cy="32964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I – Reconhecer na promoção da saúde uma parte fundamental da busca da </a:t>
            </a:r>
            <a:r>
              <a:rPr lang="pt-BR" dirty="0" err="1"/>
              <a:t>eqüidade</a:t>
            </a:r>
            <a:r>
              <a:rPr lang="pt-BR" dirty="0"/>
              <a:t>, da melhoria da qualidade de vida e de saúde; </a:t>
            </a:r>
          </a:p>
          <a:p>
            <a:pPr marL="0" lvl="0" indent="0"/>
            <a:r>
              <a:rPr lang="pt-BR" dirty="0"/>
              <a:t>II – Estimular as ações intersetoriais, buscando parcerias que propiciem o desenvolvimento integral das ações de promoção da saúde; </a:t>
            </a:r>
          </a:p>
          <a:p>
            <a:pPr marL="0" lvl="0" indent="0"/>
            <a:r>
              <a:rPr lang="pt-BR" dirty="0"/>
              <a:t>III – Fortalecer a participação social como fundamental na consecução de resultados de promoção da saúde, em especial a </a:t>
            </a:r>
            <a:r>
              <a:rPr lang="pt-BR" dirty="0" err="1"/>
              <a:t>eqüidade</a:t>
            </a:r>
            <a:r>
              <a:rPr lang="pt-BR" dirty="0"/>
              <a:t> e o empoderamento individual e comunitário;</a:t>
            </a:r>
          </a:p>
          <a:p>
            <a:pPr marL="0" lvl="0" indent="0"/>
            <a:r>
              <a:rPr lang="pt-BR" dirty="0"/>
              <a:t> IV – Promover mudanças na cultura organizacional, com vistas à adoção de práticas horizontais de gestão e estabelecimento de redes de cooperação intersetoriais; </a:t>
            </a:r>
          </a:p>
          <a:p>
            <a:pPr marL="0" lvl="0" indent="0" algn="l"/>
            <a:r>
              <a:rPr lang="pt-BR" dirty="0"/>
              <a:t>V – Incentivar a pesquisa em promoção da saúde, avaliando eficiência, eficácia, efetividade e segurança das ações prestadas; </a:t>
            </a:r>
          </a:p>
          <a:p>
            <a:pPr marL="0" lvl="0" indent="0" algn="l"/>
            <a:r>
              <a:rPr lang="pt-BR" dirty="0"/>
              <a:t>VI – Divulgar e informar das iniciativas voltadas para a promoção da saúde para profissionais de saúde, gestores e usuários do SUS, considerando metodologias participativas e o saber popular e tradicional. </a:t>
            </a:r>
            <a:endParaRPr dirty="0"/>
          </a:p>
        </p:txBody>
      </p:sp>
      <p:sp>
        <p:nvSpPr>
          <p:cNvPr id="2247" name="Google Shape;2247;p40"/>
          <p:cNvSpPr/>
          <p:nvPr/>
        </p:nvSpPr>
        <p:spPr>
          <a:xfrm rot="-900072">
            <a:off x="7107449" y="1329097"/>
            <a:ext cx="300772" cy="254358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8" name="Google Shape;2248;p40"/>
          <p:cNvSpPr/>
          <p:nvPr/>
        </p:nvSpPr>
        <p:spPr>
          <a:xfrm rot="2700000">
            <a:off x="1663958" y="2444577"/>
            <a:ext cx="300779" cy="254365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1003567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" name="Google Shape;2253;p4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884" r="9884"/>
          <a:stretch/>
        </p:blipFill>
        <p:spPr>
          <a:xfrm>
            <a:off x="4826975" y="13705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</p:spPr>
      </p:pic>
      <p:sp>
        <p:nvSpPr>
          <p:cNvPr id="2255" name="Google Shape;2255;p41"/>
          <p:cNvSpPr txBox="1">
            <a:spLocks noGrp="1"/>
          </p:cNvSpPr>
          <p:nvPr>
            <p:ph type="body" idx="1"/>
          </p:nvPr>
        </p:nvSpPr>
        <p:spPr>
          <a:xfrm>
            <a:off x="719988" y="1351333"/>
            <a:ext cx="3852000" cy="25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pt-BR" dirty="0"/>
              <a:t>Embora diretrizes da promoção da saúde tenham sido inseridas na Constituição Federal de 1988 e na Lei Orgânica de Saúde de 1990, a “Política Nacional de Promoção da Saúde” (PNPS) só se tornou realidade em 2006, tendo sido revisada e aprovada pela Comissão </a:t>
            </a:r>
            <a:r>
              <a:rPr lang="pt-BR" dirty="0" err="1"/>
              <a:t>Intergestora</a:t>
            </a:r>
            <a:r>
              <a:rPr lang="pt-BR" dirty="0"/>
              <a:t> Tripartite (CIT) e pelo Conselho Nacional de Saúde em 2014</a:t>
            </a:r>
            <a:r>
              <a:rPr lang="pt-BR" b="1" baseline="30000" dirty="0"/>
              <a:t>2</a:t>
            </a:r>
            <a:r>
              <a:rPr lang="pt-BR" dirty="0"/>
              <a:t>, reconhecendo a importância dos condicionantes e determinantes sociais da saúde no processo saúde-doença e tendo como pressupostos a intersetorialidade e a criação de redes de corresponsabilidade que buscam a melhoria da qualidade de vida</a:t>
            </a:r>
            <a:endParaRPr dirty="0"/>
          </a:p>
        </p:txBody>
      </p:sp>
      <p:sp>
        <p:nvSpPr>
          <p:cNvPr id="2256" name="Google Shape;2256;p41"/>
          <p:cNvSpPr/>
          <p:nvPr/>
        </p:nvSpPr>
        <p:spPr>
          <a:xfrm>
            <a:off x="1824125" y="636450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7" name="Google Shape;2257;p41"/>
          <p:cNvSpPr/>
          <p:nvPr/>
        </p:nvSpPr>
        <p:spPr>
          <a:xfrm>
            <a:off x="6021150" y="1155975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8" name="Google Shape;2258;p41"/>
          <p:cNvSpPr/>
          <p:nvPr/>
        </p:nvSpPr>
        <p:spPr>
          <a:xfrm>
            <a:off x="4357413" y="2474925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59" name="Google Shape;2259;p41"/>
          <p:cNvGrpSpPr/>
          <p:nvPr/>
        </p:nvGrpSpPr>
        <p:grpSpPr>
          <a:xfrm rot="1799969">
            <a:off x="7893483" y="1211993"/>
            <a:ext cx="533970" cy="486022"/>
            <a:chOff x="810724" y="3971093"/>
            <a:chExt cx="419517" cy="381847"/>
          </a:xfrm>
        </p:grpSpPr>
        <p:sp>
          <p:nvSpPr>
            <p:cNvPr id="2260" name="Google Shape;2260;p41"/>
            <p:cNvSpPr/>
            <p:nvPr/>
          </p:nvSpPr>
          <p:spPr>
            <a:xfrm>
              <a:off x="893247" y="4068396"/>
              <a:ext cx="236309" cy="199843"/>
            </a:xfrm>
            <a:custGeom>
              <a:avLst/>
              <a:gdLst/>
              <a:ahLst/>
              <a:cxnLst/>
              <a:rect l="l" t="t" r="r" b="b"/>
              <a:pathLst>
                <a:path w="5100" h="4313" extrusionOk="0">
                  <a:moveTo>
                    <a:pt x="3731" y="1"/>
                  </a:moveTo>
                  <a:cubicBezTo>
                    <a:pt x="3326" y="1"/>
                    <a:pt x="2931" y="204"/>
                    <a:pt x="2702" y="574"/>
                  </a:cubicBezTo>
                  <a:lnTo>
                    <a:pt x="2438" y="995"/>
                  </a:lnTo>
                  <a:lnTo>
                    <a:pt x="2017" y="730"/>
                  </a:lnTo>
                  <a:cubicBezTo>
                    <a:pt x="1818" y="607"/>
                    <a:pt x="1597" y="548"/>
                    <a:pt x="1380" y="548"/>
                  </a:cubicBezTo>
                  <a:cubicBezTo>
                    <a:pt x="976" y="548"/>
                    <a:pt x="582" y="750"/>
                    <a:pt x="353" y="1112"/>
                  </a:cubicBezTo>
                  <a:cubicBezTo>
                    <a:pt x="1" y="1680"/>
                    <a:pt x="177" y="2424"/>
                    <a:pt x="744" y="2776"/>
                  </a:cubicBezTo>
                  <a:lnTo>
                    <a:pt x="3211" y="4312"/>
                  </a:lnTo>
                  <a:lnTo>
                    <a:pt x="4747" y="1846"/>
                  </a:lnTo>
                  <a:cubicBezTo>
                    <a:pt x="5100" y="1278"/>
                    <a:pt x="4923" y="535"/>
                    <a:pt x="4366" y="182"/>
                  </a:cubicBezTo>
                  <a:cubicBezTo>
                    <a:pt x="4167" y="59"/>
                    <a:pt x="3948" y="1"/>
                    <a:pt x="37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1"/>
            <p:cNvSpPr/>
            <p:nvPr/>
          </p:nvSpPr>
          <p:spPr>
            <a:xfrm>
              <a:off x="810724" y="3971093"/>
              <a:ext cx="419517" cy="381847"/>
            </a:xfrm>
            <a:custGeom>
              <a:avLst/>
              <a:gdLst/>
              <a:ahLst/>
              <a:cxnLst/>
              <a:rect l="l" t="t" r="r" b="b"/>
              <a:pathLst>
                <a:path w="9054" h="8241" extrusionOk="0">
                  <a:moveTo>
                    <a:pt x="4530" y="374"/>
                  </a:moveTo>
                  <a:cubicBezTo>
                    <a:pt x="6235" y="374"/>
                    <a:pt x="7777" y="1548"/>
                    <a:pt x="8172" y="3271"/>
                  </a:cubicBezTo>
                  <a:cubicBezTo>
                    <a:pt x="8642" y="5287"/>
                    <a:pt x="7389" y="7303"/>
                    <a:pt x="5373" y="7773"/>
                  </a:cubicBezTo>
                  <a:cubicBezTo>
                    <a:pt x="5093" y="7837"/>
                    <a:pt x="4813" y="7868"/>
                    <a:pt x="4536" y="7868"/>
                  </a:cubicBezTo>
                  <a:cubicBezTo>
                    <a:pt x="2834" y="7868"/>
                    <a:pt x="1285" y="6698"/>
                    <a:pt x="881" y="4964"/>
                  </a:cubicBezTo>
                  <a:cubicBezTo>
                    <a:pt x="411" y="2958"/>
                    <a:pt x="1664" y="941"/>
                    <a:pt x="3680" y="472"/>
                  </a:cubicBezTo>
                  <a:cubicBezTo>
                    <a:pt x="3965" y="405"/>
                    <a:pt x="4250" y="374"/>
                    <a:pt x="4530" y="374"/>
                  </a:cubicBezTo>
                  <a:close/>
                  <a:moveTo>
                    <a:pt x="4532" y="0"/>
                  </a:moveTo>
                  <a:cubicBezTo>
                    <a:pt x="4222" y="0"/>
                    <a:pt x="3907" y="36"/>
                    <a:pt x="3592" y="110"/>
                  </a:cubicBezTo>
                  <a:cubicBezTo>
                    <a:pt x="1380" y="619"/>
                    <a:pt x="0" y="2840"/>
                    <a:pt x="519" y="5052"/>
                  </a:cubicBezTo>
                  <a:cubicBezTo>
                    <a:pt x="957" y="6954"/>
                    <a:pt x="2660" y="8240"/>
                    <a:pt x="4535" y="8240"/>
                  </a:cubicBezTo>
                  <a:cubicBezTo>
                    <a:pt x="4841" y="8240"/>
                    <a:pt x="5151" y="8206"/>
                    <a:pt x="5461" y="8135"/>
                  </a:cubicBezTo>
                  <a:cubicBezTo>
                    <a:pt x="7673" y="7616"/>
                    <a:pt x="9053" y="5404"/>
                    <a:pt x="8544" y="3183"/>
                  </a:cubicBezTo>
                  <a:cubicBezTo>
                    <a:pt x="8099" y="1286"/>
                    <a:pt x="6402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6" name="Google Shape;2266;p42"/>
          <p:cNvSpPr txBox="1">
            <a:spLocks noGrp="1"/>
          </p:cNvSpPr>
          <p:nvPr>
            <p:ph type="subTitle" idx="1"/>
          </p:nvPr>
        </p:nvSpPr>
        <p:spPr>
          <a:xfrm>
            <a:off x="1458017" y="1384485"/>
            <a:ext cx="28626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Mis</a:t>
            </a:r>
            <a:r>
              <a:rPr lang="pt-BR" dirty="0"/>
              <a:t>são</a:t>
            </a:r>
            <a:endParaRPr dirty="0"/>
          </a:p>
        </p:txBody>
      </p:sp>
      <p:sp>
        <p:nvSpPr>
          <p:cNvPr id="2267" name="Google Shape;2267;p42"/>
          <p:cNvSpPr txBox="1">
            <a:spLocks noGrp="1"/>
          </p:cNvSpPr>
          <p:nvPr>
            <p:ph type="subTitle" idx="2"/>
          </p:nvPr>
        </p:nvSpPr>
        <p:spPr>
          <a:xfrm>
            <a:off x="5064613" y="1384485"/>
            <a:ext cx="2862600" cy="4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Vi</a:t>
            </a:r>
            <a:r>
              <a:rPr lang="pt-BR" dirty="0"/>
              <a:t>são</a:t>
            </a:r>
            <a:endParaRPr dirty="0"/>
          </a:p>
        </p:txBody>
      </p:sp>
      <p:sp>
        <p:nvSpPr>
          <p:cNvPr id="2268" name="Google Shape;2268;p42"/>
          <p:cNvSpPr txBox="1">
            <a:spLocks noGrp="1"/>
          </p:cNvSpPr>
          <p:nvPr>
            <p:ph type="subTitle" idx="3"/>
          </p:nvPr>
        </p:nvSpPr>
        <p:spPr>
          <a:xfrm>
            <a:off x="552893" y="1733479"/>
            <a:ext cx="3915220" cy="28709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O Brasil, semelhante a outros países em desenvolvimento, vive a transição epidemiológica, que marca a diminuição da mortalidade por doenças infecciosas e o aumento da mortalidade proporcional por doenças crônicas não transmissíveis. Morrem cerca de 255 mil brasileiros, anualmente, de doenças cardiovasculares e os agravos relacionados às causas externas produzem cerca de 120 mil óbitos ao ano e invalidam outros tantos milhares. Convive-se, hoje, com a recrudescência de endemias como a dengue, nos centros urbanos, com as dificuldades para controlar outras como a tuberculose e malária e para erradicar a hanseníase.</a:t>
            </a:r>
            <a:endParaRPr dirty="0"/>
          </a:p>
        </p:txBody>
      </p:sp>
      <p:sp>
        <p:nvSpPr>
          <p:cNvPr id="2269" name="Google Shape;2269;p42"/>
          <p:cNvSpPr txBox="1">
            <a:spLocks noGrp="1"/>
          </p:cNvSpPr>
          <p:nvPr>
            <p:ph type="subTitle" idx="4"/>
          </p:nvPr>
        </p:nvSpPr>
        <p:spPr>
          <a:xfrm>
            <a:off x="4468113" y="1813785"/>
            <a:ext cx="4122994" cy="10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Evidências mostram que a saúde está muito mais relacionada ao modo de viver das pessoas do que à </a:t>
            </a:r>
            <a:r>
              <a:rPr lang="pt-BR" dirty="0" err="1"/>
              <a:t>idéia</a:t>
            </a:r>
            <a:r>
              <a:rPr lang="pt-BR" dirty="0"/>
              <a:t> hegemônica da sua determinação genética e biológica. O sedentarismo e a alimentação não saudável, o consumo de álcool, tabaco e outras drogas, o frenesi da vida cotidiana, a competitividade, o isolamento do homem nas cidades são condicionantes diretamente relacionados à produção das ditas doenças modernas. Há que se destacar a desesperança que habita o cotidiano das populações mais pobres e que também está relacionada com os riscos dessas enfermidades.</a:t>
            </a:r>
            <a:endParaRPr dirty="0"/>
          </a:p>
        </p:txBody>
      </p:sp>
      <p:sp>
        <p:nvSpPr>
          <p:cNvPr id="2270" name="Google Shape;2270;p42"/>
          <p:cNvSpPr/>
          <p:nvPr/>
        </p:nvSpPr>
        <p:spPr>
          <a:xfrm>
            <a:off x="7802450" y="127852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1" name="Google Shape;2271;p42"/>
          <p:cNvSpPr/>
          <p:nvPr/>
        </p:nvSpPr>
        <p:spPr>
          <a:xfrm>
            <a:off x="2039125" y="957375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2" name="Google Shape;2272;p42"/>
          <p:cNvSpPr/>
          <p:nvPr/>
        </p:nvSpPr>
        <p:spPr>
          <a:xfrm>
            <a:off x="4468113" y="444450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3" name="Google Shape;2273;p42"/>
          <p:cNvSpPr/>
          <p:nvPr/>
        </p:nvSpPr>
        <p:spPr>
          <a:xfrm>
            <a:off x="983850" y="348505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74" name="Google Shape;2274;p42"/>
          <p:cNvGrpSpPr/>
          <p:nvPr/>
        </p:nvGrpSpPr>
        <p:grpSpPr>
          <a:xfrm>
            <a:off x="1122525" y="1431850"/>
            <a:ext cx="173500" cy="154050"/>
            <a:chOff x="2608825" y="1425375"/>
            <a:chExt cx="173500" cy="154050"/>
          </a:xfrm>
        </p:grpSpPr>
        <p:sp>
          <p:nvSpPr>
            <p:cNvPr id="2275" name="Google Shape;2275;p42"/>
            <p:cNvSpPr/>
            <p:nvPr/>
          </p:nvSpPr>
          <p:spPr>
            <a:xfrm>
              <a:off x="2608825" y="1425375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2623100" y="1425375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2621375" y="1470575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8" name="Google Shape;2278;p42"/>
          <p:cNvGrpSpPr/>
          <p:nvPr/>
        </p:nvGrpSpPr>
        <p:grpSpPr>
          <a:xfrm>
            <a:off x="7742125" y="2731888"/>
            <a:ext cx="173500" cy="154050"/>
            <a:chOff x="2608825" y="1425375"/>
            <a:chExt cx="173500" cy="154050"/>
          </a:xfrm>
        </p:grpSpPr>
        <p:sp>
          <p:nvSpPr>
            <p:cNvPr id="2279" name="Google Shape;2279;p42"/>
            <p:cNvSpPr/>
            <p:nvPr/>
          </p:nvSpPr>
          <p:spPr>
            <a:xfrm>
              <a:off x="2608825" y="1425375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2623100" y="1425375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2621375" y="1470575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82" name="Google Shape;2282;p42"/>
          <p:cNvSpPr txBox="1">
            <a:spLocks noGrp="1"/>
          </p:cNvSpPr>
          <p:nvPr>
            <p:ph type="title"/>
          </p:nvPr>
        </p:nvSpPr>
        <p:spPr>
          <a:xfrm>
            <a:off x="713250" y="84311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Miss</a:t>
            </a:r>
            <a:r>
              <a:rPr lang="pt-BR" dirty="0" err="1"/>
              <a:t>ão</a:t>
            </a:r>
            <a:r>
              <a:rPr lang="pt-BR" dirty="0"/>
              <a:t> x</a:t>
            </a:r>
            <a:r>
              <a:rPr lang="en" dirty="0"/>
              <a:t> </a:t>
            </a:r>
            <a:r>
              <a:rPr lang="pt-BR" dirty="0"/>
              <a:t>V</a:t>
            </a:r>
            <a:r>
              <a:rPr lang="en" dirty="0"/>
              <a:t>is</a:t>
            </a:r>
            <a:r>
              <a:rPr lang="pt-BR" dirty="0" err="1"/>
              <a:t>ão</a:t>
            </a:r>
            <a:endParaRPr dirty="0"/>
          </a:p>
        </p:txBody>
      </p:sp>
      <p:sp>
        <p:nvSpPr>
          <p:cNvPr id="2283" name="Google Shape;2283;p42"/>
          <p:cNvSpPr/>
          <p:nvPr/>
        </p:nvSpPr>
        <p:spPr>
          <a:xfrm>
            <a:off x="2424279" y="610618"/>
            <a:ext cx="714300" cy="714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4" name="Google Shape;2284;p42"/>
          <p:cNvSpPr/>
          <p:nvPr/>
        </p:nvSpPr>
        <p:spPr>
          <a:xfrm>
            <a:off x="6054672" y="643616"/>
            <a:ext cx="714300" cy="7143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5" name="Google Shape;2285;p42"/>
          <p:cNvSpPr/>
          <p:nvPr/>
        </p:nvSpPr>
        <p:spPr>
          <a:xfrm rot="1799966">
            <a:off x="5548373" y="1230101"/>
            <a:ext cx="300778" cy="254363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6" name="Google Shape;2286;p42"/>
          <p:cNvSpPr/>
          <p:nvPr/>
        </p:nvSpPr>
        <p:spPr>
          <a:xfrm>
            <a:off x="2253135" y="4349138"/>
            <a:ext cx="300772" cy="254359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87" name="Google Shape;2287;p42"/>
          <p:cNvGrpSpPr/>
          <p:nvPr/>
        </p:nvGrpSpPr>
        <p:grpSpPr>
          <a:xfrm>
            <a:off x="6268922" y="804166"/>
            <a:ext cx="346136" cy="421969"/>
            <a:chOff x="1582947" y="2911248"/>
            <a:chExt cx="393158" cy="479292"/>
          </a:xfrm>
        </p:grpSpPr>
        <p:sp>
          <p:nvSpPr>
            <p:cNvPr id="2288" name="Google Shape;2288;p42"/>
            <p:cNvSpPr/>
            <p:nvPr/>
          </p:nvSpPr>
          <p:spPr>
            <a:xfrm>
              <a:off x="1807590" y="3204982"/>
              <a:ext cx="140425" cy="185559"/>
            </a:xfrm>
            <a:custGeom>
              <a:avLst/>
              <a:gdLst/>
              <a:ahLst/>
              <a:cxnLst/>
              <a:rect l="l" t="t" r="r" b="b"/>
              <a:pathLst>
                <a:path w="5199" h="6870" extrusionOk="0">
                  <a:moveTo>
                    <a:pt x="5199" y="1"/>
                  </a:moveTo>
                  <a:cubicBezTo>
                    <a:pt x="4094" y="992"/>
                    <a:pt x="2639" y="1601"/>
                    <a:pt x="1040" y="1601"/>
                  </a:cubicBezTo>
                  <a:lnTo>
                    <a:pt x="1" y="1601"/>
                  </a:lnTo>
                  <a:lnTo>
                    <a:pt x="1" y="6869"/>
                  </a:lnTo>
                  <a:lnTo>
                    <a:pt x="2080" y="6869"/>
                  </a:lnTo>
                  <a:lnTo>
                    <a:pt x="2080" y="2641"/>
                  </a:lnTo>
                  <a:lnTo>
                    <a:pt x="3120" y="2641"/>
                  </a:lnTo>
                  <a:lnTo>
                    <a:pt x="3120" y="6869"/>
                  </a:lnTo>
                  <a:lnTo>
                    <a:pt x="5199" y="6869"/>
                  </a:lnTo>
                  <a:lnTo>
                    <a:pt x="51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1611011" y="3362423"/>
              <a:ext cx="84271" cy="28117"/>
            </a:xfrm>
            <a:custGeom>
              <a:avLst/>
              <a:gdLst/>
              <a:ahLst/>
              <a:cxnLst/>
              <a:rect l="l" t="t" r="r" b="b"/>
              <a:pathLst>
                <a:path w="3120" h="1041" extrusionOk="0">
                  <a:moveTo>
                    <a:pt x="1" y="1"/>
                  </a:moveTo>
                  <a:lnTo>
                    <a:pt x="1" y="1040"/>
                  </a:lnTo>
                  <a:lnTo>
                    <a:pt x="3120" y="1040"/>
                  </a:lnTo>
                  <a:lnTo>
                    <a:pt x="31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1695255" y="2967402"/>
              <a:ext cx="84271" cy="84271"/>
            </a:xfrm>
            <a:custGeom>
              <a:avLst/>
              <a:gdLst/>
              <a:ahLst/>
              <a:cxnLst/>
              <a:rect l="l" t="t" r="r" b="b"/>
              <a:pathLst>
                <a:path w="3120" h="3120" extrusionOk="0">
                  <a:moveTo>
                    <a:pt x="1560" y="1"/>
                  </a:moveTo>
                  <a:cubicBezTo>
                    <a:pt x="699" y="1"/>
                    <a:pt x="1" y="700"/>
                    <a:pt x="1" y="1560"/>
                  </a:cubicBezTo>
                  <a:cubicBezTo>
                    <a:pt x="1" y="2422"/>
                    <a:pt x="699" y="3120"/>
                    <a:pt x="1560" y="3120"/>
                  </a:cubicBezTo>
                  <a:cubicBezTo>
                    <a:pt x="2422" y="3120"/>
                    <a:pt x="3120" y="2422"/>
                    <a:pt x="3120" y="1560"/>
                  </a:cubicBezTo>
                  <a:cubicBezTo>
                    <a:pt x="3120" y="700"/>
                    <a:pt x="2422" y="1"/>
                    <a:pt x="15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1751436" y="3023583"/>
              <a:ext cx="224669" cy="196579"/>
            </a:xfrm>
            <a:custGeom>
              <a:avLst/>
              <a:gdLst/>
              <a:ahLst/>
              <a:cxnLst/>
              <a:rect l="l" t="t" r="r" b="b"/>
              <a:pathLst>
                <a:path w="8318" h="7278" extrusionOk="0">
                  <a:moveTo>
                    <a:pt x="2599" y="0"/>
                  </a:moveTo>
                  <a:cubicBezTo>
                    <a:pt x="2394" y="0"/>
                    <a:pt x="2196" y="31"/>
                    <a:pt x="2004" y="76"/>
                  </a:cubicBezTo>
                  <a:cubicBezTo>
                    <a:pt x="1779" y="1030"/>
                    <a:pt x="1029" y="1779"/>
                    <a:pt x="76" y="2005"/>
                  </a:cubicBezTo>
                  <a:cubicBezTo>
                    <a:pt x="30" y="2196"/>
                    <a:pt x="0" y="2394"/>
                    <a:pt x="0" y="2599"/>
                  </a:cubicBezTo>
                  <a:lnTo>
                    <a:pt x="0" y="4159"/>
                  </a:lnTo>
                  <a:lnTo>
                    <a:pt x="2080" y="4159"/>
                  </a:lnTo>
                  <a:lnTo>
                    <a:pt x="2080" y="2079"/>
                  </a:lnTo>
                  <a:lnTo>
                    <a:pt x="3119" y="2079"/>
                  </a:lnTo>
                  <a:lnTo>
                    <a:pt x="3119" y="4159"/>
                  </a:lnTo>
                  <a:cubicBezTo>
                    <a:pt x="4263" y="4159"/>
                    <a:pt x="5199" y="3224"/>
                    <a:pt x="5199" y="2079"/>
                  </a:cubicBezTo>
                  <a:lnTo>
                    <a:pt x="6238" y="2079"/>
                  </a:lnTo>
                  <a:cubicBezTo>
                    <a:pt x="6238" y="3796"/>
                    <a:pt x="4834" y="5198"/>
                    <a:pt x="3119" y="5198"/>
                  </a:cubicBezTo>
                  <a:lnTo>
                    <a:pt x="2599" y="5198"/>
                  </a:lnTo>
                  <a:cubicBezTo>
                    <a:pt x="2051" y="5198"/>
                    <a:pt x="1560" y="5650"/>
                    <a:pt x="1560" y="6238"/>
                  </a:cubicBezTo>
                  <a:cubicBezTo>
                    <a:pt x="1560" y="6833"/>
                    <a:pt x="2057" y="7278"/>
                    <a:pt x="2599" y="7278"/>
                  </a:cubicBezTo>
                  <a:lnTo>
                    <a:pt x="3119" y="7278"/>
                  </a:lnTo>
                  <a:cubicBezTo>
                    <a:pt x="5988" y="7278"/>
                    <a:pt x="8318" y="4950"/>
                    <a:pt x="8318" y="2079"/>
                  </a:cubicBezTo>
                  <a:cubicBezTo>
                    <a:pt x="8318" y="936"/>
                    <a:pt x="7382" y="0"/>
                    <a:pt x="6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1582947" y="3030254"/>
              <a:ext cx="190339" cy="304106"/>
            </a:xfrm>
            <a:custGeom>
              <a:avLst/>
              <a:gdLst/>
              <a:ahLst/>
              <a:cxnLst/>
              <a:rect l="l" t="t" r="r" b="b"/>
              <a:pathLst>
                <a:path w="7047" h="11259" extrusionOk="0">
                  <a:moveTo>
                    <a:pt x="3248" y="1"/>
                  </a:moveTo>
                  <a:cubicBezTo>
                    <a:pt x="1371" y="609"/>
                    <a:pt x="0" y="2355"/>
                    <a:pt x="0" y="4432"/>
                  </a:cubicBezTo>
                  <a:lnTo>
                    <a:pt x="0" y="11259"/>
                  </a:lnTo>
                  <a:lnTo>
                    <a:pt x="5199" y="11259"/>
                  </a:lnTo>
                  <a:lnTo>
                    <a:pt x="5199" y="8070"/>
                  </a:lnTo>
                  <a:lnTo>
                    <a:pt x="3639" y="8070"/>
                  </a:lnTo>
                  <a:cubicBezTo>
                    <a:pt x="2780" y="8070"/>
                    <a:pt x="2080" y="7371"/>
                    <a:pt x="2080" y="6511"/>
                  </a:cubicBezTo>
                  <a:lnTo>
                    <a:pt x="2080" y="4951"/>
                  </a:lnTo>
                  <a:lnTo>
                    <a:pt x="3119" y="4951"/>
                  </a:lnTo>
                  <a:lnTo>
                    <a:pt x="3119" y="6511"/>
                  </a:lnTo>
                  <a:cubicBezTo>
                    <a:pt x="3119" y="6799"/>
                    <a:pt x="3353" y="7031"/>
                    <a:pt x="3639" y="7031"/>
                  </a:cubicBezTo>
                  <a:lnTo>
                    <a:pt x="7047" y="7031"/>
                  </a:lnTo>
                  <a:cubicBezTo>
                    <a:pt x="6868" y="6724"/>
                    <a:pt x="6758" y="6372"/>
                    <a:pt x="6758" y="5991"/>
                  </a:cubicBezTo>
                  <a:cubicBezTo>
                    <a:pt x="6758" y="5614"/>
                    <a:pt x="6859" y="5258"/>
                    <a:pt x="7037" y="4951"/>
                  </a:cubicBezTo>
                  <a:lnTo>
                    <a:pt x="5199" y="4951"/>
                  </a:lnTo>
                  <a:lnTo>
                    <a:pt x="5199" y="1781"/>
                  </a:lnTo>
                  <a:cubicBezTo>
                    <a:pt x="4267" y="1591"/>
                    <a:pt x="3527" y="896"/>
                    <a:pt x="32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1821635" y="2911248"/>
              <a:ext cx="84271" cy="84271"/>
            </a:xfrm>
            <a:custGeom>
              <a:avLst/>
              <a:gdLst/>
              <a:ahLst/>
              <a:cxnLst/>
              <a:rect l="l" t="t" r="r" b="b"/>
              <a:pathLst>
                <a:path w="3120" h="3120" extrusionOk="0">
                  <a:moveTo>
                    <a:pt x="1560" y="0"/>
                  </a:moveTo>
                  <a:cubicBezTo>
                    <a:pt x="698" y="0"/>
                    <a:pt x="0" y="699"/>
                    <a:pt x="0" y="1560"/>
                  </a:cubicBezTo>
                  <a:cubicBezTo>
                    <a:pt x="0" y="2422"/>
                    <a:pt x="698" y="3119"/>
                    <a:pt x="1560" y="3119"/>
                  </a:cubicBezTo>
                  <a:cubicBezTo>
                    <a:pt x="2422" y="3119"/>
                    <a:pt x="3119" y="2422"/>
                    <a:pt x="3119" y="1560"/>
                  </a:cubicBezTo>
                  <a:cubicBezTo>
                    <a:pt x="3119" y="699"/>
                    <a:pt x="2422" y="0"/>
                    <a:pt x="15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>
            <a:off x="2553907" y="779436"/>
            <a:ext cx="421969" cy="296698"/>
            <a:chOff x="7958361" y="3760064"/>
            <a:chExt cx="479292" cy="337004"/>
          </a:xfrm>
        </p:grpSpPr>
        <p:sp>
          <p:nvSpPr>
            <p:cNvPr id="2295" name="Google Shape;2295;p42"/>
            <p:cNvSpPr/>
            <p:nvPr/>
          </p:nvSpPr>
          <p:spPr>
            <a:xfrm>
              <a:off x="8029505" y="4040860"/>
              <a:ext cx="56181" cy="56208"/>
            </a:xfrm>
            <a:custGeom>
              <a:avLst/>
              <a:gdLst/>
              <a:ahLst/>
              <a:cxnLst/>
              <a:rect l="l" t="t" r="r" b="b"/>
              <a:pathLst>
                <a:path w="2080" h="2081" extrusionOk="0">
                  <a:moveTo>
                    <a:pt x="1039" y="1"/>
                  </a:moveTo>
                  <a:cubicBezTo>
                    <a:pt x="467" y="1"/>
                    <a:pt x="1" y="466"/>
                    <a:pt x="1" y="1040"/>
                  </a:cubicBezTo>
                  <a:cubicBezTo>
                    <a:pt x="1" y="1614"/>
                    <a:pt x="467" y="2080"/>
                    <a:pt x="1039" y="2080"/>
                  </a:cubicBezTo>
                  <a:cubicBezTo>
                    <a:pt x="1613" y="2080"/>
                    <a:pt x="2079" y="1614"/>
                    <a:pt x="2079" y="1040"/>
                  </a:cubicBezTo>
                  <a:cubicBezTo>
                    <a:pt x="2079" y="466"/>
                    <a:pt x="1613" y="1"/>
                    <a:pt x="10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11219" y="4040860"/>
              <a:ext cx="56235" cy="56208"/>
            </a:xfrm>
            <a:custGeom>
              <a:avLst/>
              <a:gdLst/>
              <a:ahLst/>
              <a:cxnLst/>
              <a:rect l="l" t="t" r="r" b="b"/>
              <a:pathLst>
                <a:path w="2082" h="2081" extrusionOk="0">
                  <a:moveTo>
                    <a:pt x="1041" y="1"/>
                  </a:moveTo>
                  <a:cubicBezTo>
                    <a:pt x="466" y="1"/>
                    <a:pt x="1" y="466"/>
                    <a:pt x="1" y="1040"/>
                  </a:cubicBezTo>
                  <a:cubicBezTo>
                    <a:pt x="1" y="1614"/>
                    <a:pt x="466" y="2080"/>
                    <a:pt x="1041" y="2080"/>
                  </a:cubicBezTo>
                  <a:cubicBezTo>
                    <a:pt x="1616" y="2080"/>
                    <a:pt x="2081" y="1614"/>
                    <a:pt x="2081" y="1040"/>
                  </a:cubicBezTo>
                  <a:cubicBezTo>
                    <a:pt x="2081" y="466"/>
                    <a:pt x="1616" y="1"/>
                    <a:pt x="10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211985" y="3760064"/>
              <a:ext cx="225669" cy="308913"/>
            </a:xfrm>
            <a:custGeom>
              <a:avLst/>
              <a:gdLst/>
              <a:ahLst/>
              <a:cxnLst/>
              <a:rect l="l" t="t" r="r" b="b"/>
              <a:pathLst>
                <a:path w="8355" h="11437" extrusionOk="0">
                  <a:moveTo>
                    <a:pt x="0" y="0"/>
                  </a:moveTo>
                  <a:lnTo>
                    <a:pt x="0" y="11436"/>
                  </a:lnTo>
                  <a:lnTo>
                    <a:pt x="2635" y="11436"/>
                  </a:lnTo>
                  <a:cubicBezTo>
                    <a:pt x="2635" y="10289"/>
                    <a:pt x="3569" y="9357"/>
                    <a:pt x="4715" y="9357"/>
                  </a:cubicBezTo>
                  <a:cubicBezTo>
                    <a:pt x="5861" y="9357"/>
                    <a:pt x="6795" y="10289"/>
                    <a:pt x="6795" y="11436"/>
                  </a:cubicBezTo>
                  <a:lnTo>
                    <a:pt x="8354" y="11436"/>
                  </a:lnTo>
                  <a:lnTo>
                    <a:pt x="8354" y="8317"/>
                  </a:lnTo>
                  <a:lnTo>
                    <a:pt x="6274" y="8317"/>
                  </a:lnTo>
                  <a:lnTo>
                    <a:pt x="6274" y="7278"/>
                  </a:lnTo>
                  <a:lnTo>
                    <a:pt x="8354" y="7278"/>
                  </a:lnTo>
                  <a:lnTo>
                    <a:pt x="8354" y="6361"/>
                  </a:lnTo>
                  <a:cubicBezTo>
                    <a:pt x="8354" y="5767"/>
                    <a:pt x="8024" y="5231"/>
                    <a:pt x="7491" y="4966"/>
                  </a:cubicBezTo>
                  <a:lnTo>
                    <a:pt x="6076" y="4159"/>
                  </a:lnTo>
                  <a:lnTo>
                    <a:pt x="2116" y="4159"/>
                  </a:lnTo>
                  <a:lnTo>
                    <a:pt x="21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297201" y="3760497"/>
              <a:ext cx="64905" cy="83839"/>
            </a:xfrm>
            <a:custGeom>
              <a:avLst/>
              <a:gdLst/>
              <a:ahLst/>
              <a:cxnLst/>
              <a:rect l="l" t="t" r="r" b="b"/>
              <a:pathLst>
                <a:path w="2403" h="3104" extrusionOk="0">
                  <a:moveTo>
                    <a:pt x="1" y="1"/>
                  </a:moveTo>
                  <a:lnTo>
                    <a:pt x="1" y="3103"/>
                  </a:lnTo>
                  <a:lnTo>
                    <a:pt x="2402" y="3103"/>
                  </a:lnTo>
                  <a:lnTo>
                    <a:pt x="1272" y="846"/>
                  </a:lnTo>
                  <a:cubicBezTo>
                    <a:pt x="1024" y="352"/>
                    <a:pt x="543" y="44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7958361" y="3760064"/>
              <a:ext cx="225588" cy="308913"/>
            </a:xfrm>
            <a:custGeom>
              <a:avLst/>
              <a:gdLst/>
              <a:ahLst/>
              <a:cxnLst/>
              <a:rect l="l" t="t" r="r" b="b"/>
              <a:pathLst>
                <a:path w="8352" h="11437" extrusionOk="0">
                  <a:moveTo>
                    <a:pt x="4713" y="2079"/>
                  </a:moveTo>
                  <a:lnTo>
                    <a:pt x="4713" y="3119"/>
                  </a:lnTo>
                  <a:lnTo>
                    <a:pt x="5753" y="3119"/>
                  </a:lnTo>
                  <a:lnTo>
                    <a:pt x="5753" y="4159"/>
                  </a:lnTo>
                  <a:lnTo>
                    <a:pt x="4713" y="4159"/>
                  </a:lnTo>
                  <a:lnTo>
                    <a:pt x="4713" y="5198"/>
                  </a:lnTo>
                  <a:lnTo>
                    <a:pt x="3673" y="5198"/>
                  </a:lnTo>
                  <a:lnTo>
                    <a:pt x="3673" y="4159"/>
                  </a:lnTo>
                  <a:lnTo>
                    <a:pt x="2635" y="4159"/>
                  </a:lnTo>
                  <a:lnTo>
                    <a:pt x="2635" y="3119"/>
                  </a:lnTo>
                  <a:lnTo>
                    <a:pt x="3673" y="3119"/>
                  </a:lnTo>
                  <a:lnTo>
                    <a:pt x="3673" y="2079"/>
                  </a:lnTo>
                  <a:close/>
                  <a:moveTo>
                    <a:pt x="0" y="0"/>
                  </a:moveTo>
                  <a:lnTo>
                    <a:pt x="0" y="7278"/>
                  </a:lnTo>
                  <a:lnTo>
                    <a:pt x="2114" y="7278"/>
                  </a:lnTo>
                  <a:lnTo>
                    <a:pt x="2114" y="8317"/>
                  </a:lnTo>
                  <a:lnTo>
                    <a:pt x="0" y="8317"/>
                  </a:lnTo>
                  <a:lnTo>
                    <a:pt x="0" y="11436"/>
                  </a:lnTo>
                  <a:lnTo>
                    <a:pt x="1593" y="11436"/>
                  </a:lnTo>
                  <a:cubicBezTo>
                    <a:pt x="1593" y="10289"/>
                    <a:pt x="2526" y="9357"/>
                    <a:pt x="3673" y="9357"/>
                  </a:cubicBezTo>
                  <a:cubicBezTo>
                    <a:pt x="4822" y="9357"/>
                    <a:pt x="5753" y="10289"/>
                    <a:pt x="5753" y="11436"/>
                  </a:cubicBezTo>
                  <a:lnTo>
                    <a:pt x="8352" y="11436"/>
                  </a:lnTo>
                  <a:lnTo>
                    <a:pt x="83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" name="Google Shape;2304;p43"/>
          <p:cNvSpPr txBox="1">
            <a:spLocks noGrp="1"/>
          </p:cNvSpPr>
          <p:nvPr>
            <p:ph type="subTitle" idx="1"/>
          </p:nvPr>
        </p:nvSpPr>
        <p:spPr>
          <a:xfrm>
            <a:off x="1458150" y="1614000"/>
            <a:ext cx="6227700" cy="13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A Política Nacional de Atenção Básica (PNAB) é resultado da experiência acumulada por conjunto de atores envolvidos historicamente com o desenvolvimento e a consolidação do Sistema Único de Saúde (SUS), como movimentos sociais, usuários, trabalhadores e gestores das três esferas de governo.</a:t>
            </a:r>
            <a:endParaRPr dirty="0"/>
          </a:p>
        </p:txBody>
      </p:sp>
      <p:sp>
        <p:nvSpPr>
          <p:cNvPr id="2305" name="Google Shape;2305;p43"/>
          <p:cNvSpPr txBox="1">
            <a:spLocks noGrp="1"/>
          </p:cNvSpPr>
          <p:nvPr>
            <p:ph type="title"/>
          </p:nvPr>
        </p:nvSpPr>
        <p:spPr>
          <a:xfrm>
            <a:off x="1458150" y="435762"/>
            <a:ext cx="607075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dirty="0"/>
              <a:t>Política Nacional de Atenção Básica </a:t>
            </a:r>
            <a:endParaRPr dirty="0"/>
          </a:p>
        </p:txBody>
      </p:sp>
      <p:sp>
        <p:nvSpPr>
          <p:cNvPr id="2306" name="Google Shape;2306;p43"/>
          <p:cNvSpPr/>
          <p:nvPr/>
        </p:nvSpPr>
        <p:spPr>
          <a:xfrm>
            <a:off x="7528900" y="1506238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7" name="Google Shape;2307;p43"/>
          <p:cNvSpPr/>
          <p:nvPr/>
        </p:nvSpPr>
        <p:spPr>
          <a:xfrm>
            <a:off x="3669050" y="594425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8" name="Google Shape;2308;p43"/>
          <p:cNvSpPr/>
          <p:nvPr/>
        </p:nvSpPr>
        <p:spPr>
          <a:xfrm>
            <a:off x="6911625" y="4541288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9" name="Google Shape;2309;p43"/>
          <p:cNvSpPr/>
          <p:nvPr/>
        </p:nvSpPr>
        <p:spPr>
          <a:xfrm>
            <a:off x="986575" y="3636750"/>
            <a:ext cx="138675" cy="138675"/>
          </a:xfrm>
          <a:custGeom>
            <a:avLst/>
            <a:gdLst/>
            <a:ahLst/>
            <a:cxnLst/>
            <a:rect l="l" t="t" r="r" b="b"/>
            <a:pathLst>
              <a:path w="5547" h="5547" extrusionOk="0">
                <a:moveTo>
                  <a:pt x="2351" y="0"/>
                </a:moveTo>
                <a:lnTo>
                  <a:pt x="2351" y="2351"/>
                </a:lnTo>
                <a:lnTo>
                  <a:pt x="0" y="2351"/>
                </a:lnTo>
                <a:lnTo>
                  <a:pt x="0" y="3218"/>
                </a:lnTo>
                <a:lnTo>
                  <a:pt x="2351" y="3218"/>
                </a:lnTo>
                <a:lnTo>
                  <a:pt x="2351" y="5547"/>
                </a:lnTo>
                <a:lnTo>
                  <a:pt x="3219" y="5547"/>
                </a:lnTo>
                <a:lnTo>
                  <a:pt x="3219" y="3218"/>
                </a:lnTo>
                <a:lnTo>
                  <a:pt x="5547" y="3218"/>
                </a:lnTo>
                <a:lnTo>
                  <a:pt x="5547" y="2351"/>
                </a:lnTo>
                <a:lnTo>
                  <a:pt x="3219" y="2351"/>
                </a:lnTo>
                <a:lnTo>
                  <a:pt x="32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0" name="Google Shape;2310;p43"/>
          <p:cNvSpPr/>
          <p:nvPr/>
        </p:nvSpPr>
        <p:spPr>
          <a:xfrm rot="712006">
            <a:off x="6896035" y="3136363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1" name="Google Shape;2311;p43"/>
          <p:cNvSpPr/>
          <p:nvPr/>
        </p:nvSpPr>
        <p:spPr>
          <a:xfrm rot="712006">
            <a:off x="1947197" y="3136363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2" name="Google Shape;2362;p46"/>
          <p:cNvSpPr txBox="1">
            <a:spLocks noGrp="1"/>
          </p:cNvSpPr>
          <p:nvPr>
            <p:ph type="title"/>
          </p:nvPr>
        </p:nvSpPr>
        <p:spPr>
          <a:xfrm>
            <a:off x="4702461" y="649982"/>
            <a:ext cx="3852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pt-BR" sz="2000" dirty="0"/>
              <a:t>DOS PRINCÍPIOS E DIRETRIZES GERAIS DA ATENÇÃO BÁSICA </a:t>
            </a:r>
            <a:endParaRPr sz="2000" dirty="0"/>
          </a:p>
        </p:txBody>
      </p:sp>
      <p:sp>
        <p:nvSpPr>
          <p:cNvPr id="2364" name="Google Shape;2364;p46"/>
          <p:cNvSpPr/>
          <p:nvPr/>
        </p:nvSpPr>
        <p:spPr>
          <a:xfrm>
            <a:off x="7337450" y="1044775"/>
            <a:ext cx="156950" cy="157525"/>
          </a:xfrm>
          <a:custGeom>
            <a:avLst/>
            <a:gdLst/>
            <a:ahLst/>
            <a:cxnLst/>
            <a:rect l="l" t="t" r="r" b="b"/>
            <a:pathLst>
              <a:path w="6278" h="6301" extrusionOk="0">
                <a:moveTo>
                  <a:pt x="2648" y="0"/>
                </a:moveTo>
                <a:lnTo>
                  <a:pt x="2648" y="2648"/>
                </a:lnTo>
                <a:lnTo>
                  <a:pt x="1" y="2648"/>
                </a:lnTo>
                <a:lnTo>
                  <a:pt x="1" y="3652"/>
                </a:lnTo>
                <a:lnTo>
                  <a:pt x="2648" y="3652"/>
                </a:lnTo>
                <a:lnTo>
                  <a:pt x="2648" y="6300"/>
                </a:lnTo>
                <a:lnTo>
                  <a:pt x="3630" y="6300"/>
                </a:lnTo>
                <a:lnTo>
                  <a:pt x="3630" y="3652"/>
                </a:lnTo>
                <a:lnTo>
                  <a:pt x="6277" y="3652"/>
                </a:lnTo>
                <a:lnTo>
                  <a:pt x="6277" y="2648"/>
                </a:lnTo>
                <a:lnTo>
                  <a:pt x="3630" y="2648"/>
                </a:lnTo>
                <a:lnTo>
                  <a:pt x="36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5" name="Google Shape;2365;p46"/>
          <p:cNvSpPr/>
          <p:nvPr/>
        </p:nvSpPr>
        <p:spPr>
          <a:xfrm>
            <a:off x="2872625" y="250613"/>
            <a:ext cx="214000" cy="214575"/>
          </a:xfrm>
          <a:custGeom>
            <a:avLst/>
            <a:gdLst/>
            <a:ahLst/>
            <a:cxnLst/>
            <a:rect l="l" t="t" r="r" b="b"/>
            <a:pathLst>
              <a:path w="8560" h="8583" extrusionOk="0">
                <a:moveTo>
                  <a:pt x="3607" y="0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6"/>
                </a:lnTo>
                <a:lnTo>
                  <a:pt x="3607" y="4976"/>
                </a:lnTo>
                <a:lnTo>
                  <a:pt x="3607" y="8582"/>
                </a:lnTo>
                <a:lnTo>
                  <a:pt x="4954" y="8582"/>
                </a:lnTo>
                <a:lnTo>
                  <a:pt x="4954" y="4976"/>
                </a:lnTo>
                <a:lnTo>
                  <a:pt x="8560" y="4976"/>
                </a:lnTo>
                <a:lnTo>
                  <a:pt x="8560" y="3607"/>
                </a:lnTo>
                <a:lnTo>
                  <a:pt x="4954" y="3607"/>
                </a:lnTo>
                <a:lnTo>
                  <a:pt x="4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66" name="Google Shape;2366;p46"/>
          <p:cNvGrpSpPr/>
          <p:nvPr/>
        </p:nvGrpSpPr>
        <p:grpSpPr>
          <a:xfrm>
            <a:off x="614091" y="3535194"/>
            <a:ext cx="173500" cy="154050"/>
            <a:chOff x="3575988" y="540000"/>
            <a:chExt cx="173500" cy="154050"/>
          </a:xfrm>
        </p:grpSpPr>
        <p:sp>
          <p:nvSpPr>
            <p:cNvPr id="2367" name="Google Shape;2367;p46"/>
            <p:cNvSpPr/>
            <p:nvPr/>
          </p:nvSpPr>
          <p:spPr>
            <a:xfrm>
              <a:off x="3575988" y="540000"/>
              <a:ext cx="173500" cy="154050"/>
            </a:xfrm>
            <a:custGeom>
              <a:avLst/>
              <a:gdLst/>
              <a:ahLst/>
              <a:cxnLst/>
              <a:rect l="l" t="t" r="r" b="b"/>
              <a:pathLst>
                <a:path w="6940" h="6162" extrusionOk="0">
                  <a:moveTo>
                    <a:pt x="3453" y="0"/>
                  </a:moveTo>
                  <a:cubicBezTo>
                    <a:pt x="2203" y="0"/>
                    <a:pt x="1034" y="774"/>
                    <a:pt x="571" y="2019"/>
                  </a:cubicBezTo>
                  <a:cubicBezTo>
                    <a:pt x="1" y="3617"/>
                    <a:pt x="822" y="5398"/>
                    <a:pt x="2420" y="5968"/>
                  </a:cubicBezTo>
                  <a:cubicBezTo>
                    <a:pt x="2773" y="6099"/>
                    <a:pt x="3133" y="6161"/>
                    <a:pt x="3487" y="6161"/>
                  </a:cubicBezTo>
                  <a:cubicBezTo>
                    <a:pt x="4737" y="6161"/>
                    <a:pt x="5906" y="5387"/>
                    <a:pt x="6369" y="4142"/>
                  </a:cubicBezTo>
                  <a:cubicBezTo>
                    <a:pt x="6939" y="2544"/>
                    <a:pt x="6118" y="764"/>
                    <a:pt x="4520" y="193"/>
                  </a:cubicBezTo>
                  <a:cubicBezTo>
                    <a:pt x="4167" y="62"/>
                    <a:pt x="3807" y="0"/>
                    <a:pt x="3453" y="0"/>
                  </a:cubicBez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46"/>
            <p:cNvSpPr/>
            <p:nvPr/>
          </p:nvSpPr>
          <p:spPr>
            <a:xfrm>
              <a:off x="3590263" y="540000"/>
              <a:ext cx="159225" cy="104125"/>
            </a:xfrm>
            <a:custGeom>
              <a:avLst/>
              <a:gdLst/>
              <a:ahLst/>
              <a:cxnLst/>
              <a:rect l="l" t="t" r="r" b="b"/>
              <a:pathLst>
                <a:path w="6369" h="4165" extrusionOk="0">
                  <a:moveTo>
                    <a:pt x="2882" y="0"/>
                  </a:moveTo>
                  <a:cubicBezTo>
                    <a:pt x="1632" y="0"/>
                    <a:pt x="463" y="774"/>
                    <a:pt x="0" y="2019"/>
                  </a:cubicBezTo>
                  <a:lnTo>
                    <a:pt x="0" y="2042"/>
                  </a:lnTo>
                  <a:lnTo>
                    <a:pt x="5775" y="4165"/>
                  </a:lnTo>
                  <a:lnTo>
                    <a:pt x="5798" y="4142"/>
                  </a:lnTo>
                  <a:cubicBezTo>
                    <a:pt x="6368" y="2544"/>
                    <a:pt x="5547" y="764"/>
                    <a:pt x="3949" y="193"/>
                  </a:cubicBezTo>
                  <a:cubicBezTo>
                    <a:pt x="3596" y="62"/>
                    <a:pt x="3236" y="0"/>
                    <a:pt x="2882" y="0"/>
                  </a:cubicBezTo>
                  <a:close/>
                </a:path>
              </a:pathLst>
            </a:custGeom>
            <a:solidFill>
              <a:srgbClr val="70CF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6"/>
            <p:cNvSpPr/>
            <p:nvPr/>
          </p:nvSpPr>
          <p:spPr>
            <a:xfrm>
              <a:off x="3588538" y="585200"/>
              <a:ext cx="154675" cy="62500"/>
            </a:xfrm>
            <a:custGeom>
              <a:avLst/>
              <a:gdLst/>
              <a:ahLst/>
              <a:cxnLst/>
              <a:rect l="l" t="t" r="r" b="b"/>
              <a:pathLst>
                <a:path w="6187" h="2500" extrusionOk="0">
                  <a:moveTo>
                    <a:pt x="241" y="0"/>
                  </a:moveTo>
                  <a:cubicBezTo>
                    <a:pt x="148" y="0"/>
                    <a:pt x="65" y="48"/>
                    <a:pt x="46" y="143"/>
                  </a:cubicBezTo>
                  <a:cubicBezTo>
                    <a:pt x="1" y="234"/>
                    <a:pt x="46" y="348"/>
                    <a:pt x="160" y="394"/>
                  </a:cubicBezTo>
                  <a:lnTo>
                    <a:pt x="5890" y="2494"/>
                  </a:lnTo>
                  <a:cubicBezTo>
                    <a:pt x="5905" y="2498"/>
                    <a:pt x="5921" y="2500"/>
                    <a:pt x="5937" y="2500"/>
                  </a:cubicBezTo>
                  <a:cubicBezTo>
                    <a:pt x="6017" y="2500"/>
                    <a:pt x="6103" y="2452"/>
                    <a:pt x="6141" y="2357"/>
                  </a:cubicBezTo>
                  <a:cubicBezTo>
                    <a:pt x="6186" y="2266"/>
                    <a:pt x="6118" y="2152"/>
                    <a:pt x="6027" y="2106"/>
                  </a:cubicBezTo>
                  <a:lnTo>
                    <a:pt x="297" y="6"/>
                  </a:lnTo>
                  <a:cubicBezTo>
                    <a:pt x="278" y="2"/>
                    <a:pt x="259" y="0"/>
                    <a:pt x="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0" name="Google Shape;2370;p46"/>
          <p:cNvGrpSpPr/>
          <p:nvPr/>
        </p:nvGrpSpPr>
        <p:grpSpPr>
          <a:xfrm>
            <a:off x="6171553" y="462932"/>
            <a:ext cx="174650" cy="154125"/>
            <a:chOff x="7658288" y="698875"/>
            <a:chExt cx="174650" cy="154125"/>
          </a:xfrm>
        </p:grpSpPr>
        <p:sp>
          <p:nvSpPr>
            <p:cNvPr id="2371" name="Google Shape;2371;p46"/>
            <p:cNvSpPr/>
            <p:nvPr/>
          </p:nvSpPr>
          <p:spPr>
            <a:xfrm>
              <a:off x="7658288" y="698875"/>
              <a:ext cx="174650" cy="154125"/>
            </a:xfrm>
            <a:custGeom>
              <a:avLst/>
              <a:gdLst/>
              <a:ahLst/>
              <a:cxnLst/>
              <a:rect l="l" t="t" r="r" b="b"/>
              <a:pathLst>
                <a:path w="6986" h="6165" extrusionOk="0">
                  <a:moveTo>
                    <a:pt x="3496" y="1"/>
                  </a:moveTo>
                  <a:cubicBezTo>
                    <a:pt x="2868" y="1"/>
                    <a:pt x="2236" y="194"/>
                    <a:pt x="1690" y="595"/>
                  </a:cubicBezTo>
                  <a:cubicBezTo>
                    <a:pt x="298" y="1599"/>
                    <a:pt x="1" y="3516"/>
                    <a:pt x="1005" y="4886"/>
                  </a:cubicBezTo>
                  <a:cubicBezTo>
                    <a:pt x="1609" y="5723"/>
                    <a:pt x="2544" y="6164"/>
                    <a:pt x="3490" y="6164"/>
                  </a:cubicBezTo>
                  <a:cubicBezTo>
                    <a:pt x="4118" y="6164"/>
                    <a:pt x="4750" y="5971"/>
                    <a:pt x="5296" y="5571"/>
                  </a:cubicBezTo>
                  <a:cubicBezTo>
                    <a:pt x="6689" y="4566"/>
                    <a:pt x="6985" y="2649"/>
                    <a:pt x="5981" y="1279"/>
                  </a:cubicBezTo>
                  <a:cubicBezTo>
                    <a:pt x="5377" y="442"/>
                    <a:pt x="4442" y="1"/>
                    <a:pt x="3496" y="1"/>
                  </a:cubicBezTo>
                  <a:close/>
                </a:path>
              </a:pathLst>
            </a:custGeom>
            <a:solidFill>
              <a:srgbClr val="9DDD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6"/>
            <p:cNvSpPr/>
            <p:nvPr/>
          </p:nvSpPr>
          <p:spPr>
            <a:xfrm>
              <a:off x="7658288" y="713150"/>
              <a:ext cx="133000" cy="139850"/>
            </a:xfrm>
            <a:custGeom>
              <a:avLst/>
              <a:gdLst/>
              <a:ahLst/>
              <a:cxnLst/>
              <a:rect l="l" t="t" r="r" b="b"/>
              <a:pathLst>
                <a:path w="5320" h="5594" extrusionOk="0">
                  <a:moveTo>
                    <a:pt x="1713" y="1"/>
                  </a:moveTo>
                  <a:lnTo>
                    <a:pt x="1690" y="24"/>
                  </a:lnTo>
                  <a:cubicBezTo>
                    <a:pt x="298" y="1028"/>
                    <a:pt x="1" y="2945"/>
                    <a:pt x="1005" y="4315"/>
                  </a:cubicBezTo>
                  <a:cubicBezTo>
                    <a:pt x="1609" y="5152"/>
                    <a:pt x="2544" y="5593"/>
                    <a:pt x="3490" y="5593"/>
                  </a:cubicBezTo>
                  <a:cubicBezTo>
                    <a:pt x="4118" y="5593"/>
                    <a:pt x="4750" y="5400"/>
                    <a:pt x="5296" y="5000"/>
                  </a:cubicBezTo>
                  <a:lnTo>
                    <a:pt x="5319" y="497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rgbClr val="FBC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6"/>
            <p:cNvSpPr/>
            <p:nvPr/>
          </p:nvSpPr>
          <p:spPr>
            <a:xfrm>
              <a:off x="7691963" y="708175"/>
              <a:ext cx="101600" cy="133400"/>
            </a:xfrm>
            <a:custGeom>
              <a:avLst/>
              <a:gdLst/>
              <a:ahLst/>
              <a:cxnLst/>
              <a:rect l="l" t="t" r="r" b="b"/>
              <a:pathLst>
                <a:path w="4064" h="5336" extrusionOk="0">
                  <a:moveTo>
                    <a:pt x="237" y="0"/>
                  </a:moveTo>
                  <a:cubicBezTo>
                    <a:pt x="194" y="0"/>
                    <a:pt x="151" y="13"/>
                    <a:pt x="115" y="40"/>
                  </a:cubicBezTo>
                  <a:cubicBezTo>
                    <a:pt x="23" y="86"/>
                    <a:pt x="0" y="223"/>
                    <a:pt x="69" y="314"/>
                  </a:cubicBezTo>
                  <a:lnTo>
                    <a:pt x="3653" y="5244"/>
                  </a:lnTo>
                  <a:cubicBezTo>
                    <a:pt x="3698" y="5290"/>
                    <a:pt x="3767" y="5336"/>
                    <a:pt x="3835" y="5336"/>
                  </a:cubicBezTo>
                  <a:cubicBezTo>
                    <a:pt x="3858" y="5336"/>
                    <a:pt x="3904" y="5313"/>
                    <a:pt x="3949" y="5290"/>
                  </a:cubicBezTo>
                  <a:cubicBezTo>
                    <a:pt x="4041" y="5221"/>
                    <a:pt x="4063" y="5084"/>
                    <a:pt x="3995" y="5016"/>
                  </a:cubicBezTo>
                  <a:lnTo>
                    <a:pt x="411" y="86"/>
                  </a:lnTo>
                  <a:cubicBezTo>
                    <a:pt x="370" y="30"/>
                    <a:pt x="303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74" name="Google Shape;2374;p46"/>
          <p:cNvSpPr/>
          <p:nvPr/>
        </p:nvSpPr>
        <p:spPr>
          <a:xfrm>
            <a:off x="5447825" y="3865900"/>
            <a:ext cx="214575" cy="214600"/>
          </a:xfrm>
          <a:custGeom>
            <a:avLst/>
            <a:gdLst/>
            <a:ahLst/>
            <a:cxnLst/>
            <a:rect l="l" t="t" r="r" b="b"/>
            <a:pathLst>
              <a:path w="8583" h="8584" extrusionOk="0">
                <a:moveTo>
                  <a:pt x="3607" y="1"/>
                </a:moveTo>
                <a:lnTo>
                  <a:pt x="3607" y="3607"/>
                </a:lnTo>
                <a:lnTo>
                  <a:pt x="0" y="3607"/>
                </a:lnTo>
                <a:lnTo>
                  <a:pt x="0" y="4977"/>
                </a:lnTo>
                <a:lnTo>
                  <a:pt x="3607" y="4977"/>
                </a:lnTo>
                <a:lnTo>
                  <a:pt x="3607" y="8583"/>
                </a:lnTo>
                <a:lnTo>
                  <a:pt x="4953" y="8583"/>
                </a:lnTo>
                <a:lnTo>
                  <a:pt x="4953" y="4977"/>
                </a:lnTo>
                <a:lnTo>
                  <a:pt x="8583" y="4977"/>
                </a:lnTo>
                <a:lnTo>
                  <a:pt x="8583" y="3607"/>
                </a:lnTo>
                <a:lnTo>
                  <a:pt x="4953" y="3607"/>
                </a:lnTo>
                <a:lnTo>
                  <a:pt x="4953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5" name="Google Shape;2375;p46"/>
          <p:cNvSpPr/>
          <p:nvPr/>
        </p:nvSpPr>
        <p:spPr>
          <a:xfrm rot="712006">
            <a:off x="1679810" y="4525688"/>
            <a:ext cx="300775" cy="254361"/>
          </a:xfrm>
          <a:custGeom>
            <a:avLst/>
            <a:gdLst/>
            <a:ahLst/>
            <a:cxnLst/>
            <a:rect l="l" t="t" r="r" b="b"/>
            <a:pathLst>
              <a:path w="5100" h="4313" extrusionOk="0">
                <a:moveTo>
                  <a:pt x="3731" y="1"/>
                </a:moveTo>
                <a:cubicBezTo>
                  <a:pt x="3326" y="1"/>
                  <a:pt x="2931" y="204"/>
                  <a:pt x="2702" y="574"/>
                </a:cubicBezTo>
                <a:lnTo>
                  <a:pt x="2438" y="995"/>
                </a:lnTo>
                <a:lnTo>
                  <a:pt x="2017" y="730"/>
                </a:lnTo>
                <a:cubicBezTo>
                  <a:pt x="1818" y="607"/>
                  <a:pt x="1597" y="548"/>
                  <a:pt x="1380" y="548"/>
                </a:cubicBezTo>
                <a:cubicBezTo>
                  <a:pt x="976" y="548"/>
                  <a:pt x="582" y="750"/>
                  <a:pt x="353" y="1112"/>
                </a:cubicBezTo>
                <a:cubicBezTo>
                  <a:pt x="1" y="1680"/>
                  <a:pt x="177" y="2424"/>
                  <a:pt x="744" y="2776"/>
                </a:cubicBezTo>
                <a:lnTo>
                  <a:pt x="3211" y="4312"/>
                </a:lnTo>
                <a:lnTo>
                  <a:pt x="4747" y="1846"/>
                </a:lnTo>
                <a:cubicBezTo>
                  <a:pt x="5100" y="1278"/>
                  <a:pt x="4923" y="535"/>
                  <a:pt x="4366" y="182"/>
                </a:cubicBezTo>
                <a:cubicBezTo>
                  <a:pt x="4167" y="59"/>
                  <a:pt x="3948" y="1"/>
                  <a:pt x="373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6" name="Google Shape;2376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884" r="9884"/>
          <a:stretch/>
        </p:blipFill>
        <p:spPr>
          <a:xfrm>
            <a:off x="985400" y="1162050"/>
            <a:ext cx="3388800" cy="2819400"/>
          </a:xfrm>
          <a:prstGeom prst="round2DiagRect">
            <a:avLst>
              <a:gd name="adj1" fmla="val 16667"/>
              <a:gd name="adj2" fmla="val 0"/>
            </a:avLst>
          </a:prstGeom>
        </p:spPr>
      </p:pic>
      <p:grpSp>
        <p:nvGrpSpPr>
          <p:cNvPr id="2377" name="Google Shape;2377;p46"/>
          <p:cNvGrpSpPr/>
          <p:nvPr/>
        </p:nvGrpSpPr>
        <p:grpSpPr>
          <a:xfrm rot="1799969">
            <a:off x="4076308" y="880543"/>
            <a:ext cx="533970" cy="486022"/>
            <a:chOff x="810724" y="3971093"/>
            <a:chExt cx="419517" cy="381847"/>
          </a:xfrm>
        </p:grpSpPr>
        <p:sp>
          <p:nvSpPr>
            <p:cNvPr id="2378" name="Google Shape;2378;p46"/>
            <p:cNvSpPr/>
            <p:nvPr/>
          </p:nvSpPr>
          <p:spPr>
            <a:xfrm>
              <a:off x="893247" y="4068396"/>
              <a:ext cx="236309" cy="199843"/>
            </a:xfrm>
            <a:custGeom>
              <a:avLst/>
              <a:gdLst/>
              <a:ahLst/>
              <a:cxnLst/>
              <a:rect l="l" t="t" r="r" b="b"/>
              <a:pathLst>
                <a:path w="5100" h="4313" extrusionOk="0">
                  <a:moveTo>
                    <a:pt x="3731" y="1"/>
                  </a:moveTo>
                  <a:cubicBezTo>
                    <a:pt x="3326" y="1"/>
                    <a:pt x="2931" y="204"/>
                    <a:pt x="2702" y="574"/>
                  </a:cubicBezTo>
                  <a:lnTo>
                    <a:pt x="2438" y="995"/>
                  </a:lnTo>
                  <a:lnTo>
                    <a:pt x="2017" y="730"/>
                  </a:lnTo>
                  <a:cubicBezTo>
                    <a:pt x="1818" y="607"/>
                    <a:pt x="1597" y="548"/>
                    <a:pt x="1380" y="548"/>
                  </a:cubicBezTo>
                  <a:cubicBezTo>
                    <a:pt x="976" y="548"/>
                    <a:pt x="582" y="750"/>
                    <a:pt x="353" y="1112"/>
                  </a:cubicBezTo>
                  <a:cubicBezTo>
                    <a:pt x="1" y="1680"/>
                    <a:pt x="177" y="2424"/>
                    <a:pt x="744" y="2776"/>
                  </a:cubicBezTo>
                  <a:lnTo>
                    <a:pt x="3211" y="4312"/>
                  </a:lnTo>
                  <a:lnTo>
                    <a:pt x="4747" y="1846"/>
                  </a:lnTo>
                  <a:cubicBezTo>
                    <a:pt x="5100" y="1278"/>
                    <a:pt x="4923" y="535"/>
                    <a:pt x="4366" y="182"/>
                  </a:cubicBezTo>
                  <a:cubicBezTo>
                    <a:pt x="4167" y="59"/>
                    <a:pt x="3948" y="1"/>
                    <a:pt x="37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6"/>
            <p:cNvSpPr/>
            <p:nvPr/>
          </p:nvSpPr>
          <p:spPr>
            <a:xfrm>
              <a:off x="810724" y="3971093"/>
              <a:ext cx="419517" cy="381847"/>
            </a:xfrm>
            <a:custGeom>
              <a:avLst/>
              <a:gdLst/>
              <a:ahLst/>
              <a:cxnLst/>
              <a:rect l="l" t="t" r="r" b="b"/>
              <a:pathLst>
                <a:path w="9054" h="8241" extrusionOk="0">
                  <a:moveTo>
                    <a:pt x="4530" y="374"/>
                  </a:moveTo>
                  <a:cubicBezTo>
                    <a:pt x="6235" y="374"/>
                    <a:pt x="7777" y="1548"/>
                    <a:pt x="8172" y="3271"/>
                  </a:cubicBezTo>
                  <a:cubicBezTo>
                    <a:pt x="8642" y="5287"/>
                    <a:pt x="7389" y="7303"/>
                    <a:pt x="5373" y="7773"/>
                  </a:cubicBezTo>
                  <a:cubicBezTo>
                    <a:pt x="5093" y="7837"/>
                    <a:pt x="4813" y="7868"/>
                    <a:pt x="4536" y="7868"/>
                  </a:cubicBezTo>
                  <a:cubicBezTo>
                    <a:pt x="2834" y="7868"/>
                    <a:pt x="1285" y="6698"/>
                    <a:pt x="881" y="4964"/>
                  </a:cubicBezTo>
                  <a:cubicBezTo>
                    <a:pt x="411" y="2958"/>
                    <a:pt x="1664" y="941"/>
                    <a:pt x="3680" y="472"/>
                  </a:cubicBezTo>
                  <a:cubicBezTo>
                    <a:pt x="3965" y="405"/>
                    <a:pt x="4250" y="374"/>
                    <a:pt x="4530" y="374"/>
                  </a:cubicBezTo>
                  <a:close/>
                  <a:moveTo>
                    <a:pt x="4532" y="0"/>
                  </a:moveTo>
                  <a:cubicBezTo>
                    <a:pt x="4222" y="0"/>
                    <a:pt x="3907" y="36"/>
                    <a:pt x="3592" y="110"/>
                  </a:cubicBezTo>
                  <a:cubicBezTo>
                    <a:pt x="1380" y="619"/>
                    <a:pt x="0" y="2840"/>
                    <a:pt x="519" y="5052"/>
                  </a:cubicBezTo>
                  <a:cubicBezTo>
                    <a:pt x="957" y="6954"/>
                    <a:pt x="2660" y="8240"/>
                    <a:pt x="4535" y="8240"/>
                  </a:cubicBezTo>
                  <a:cubicBezTo>
                    <a:pt x="4841" y="8240"/>
                    <a:pt x="5151" y="8206"/>
                    <a:pt x="5461" y="8135"/>
                  </a:cubicBezTo>
                  <a:cubicBezTo>
                    <a:pt x="7673" y="7616"/>
                    <a:pt x="9053" y="5404"/>
                    <a:pt x="8544" y="3183"/>
                  </a:cubicBezTo>
                  <a:cubicBezTo>
                    <a:pt x="8099" y="1286"/>
                    <a:pt x="6402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363;p46">
            <a:extLst>
              <a:ext uri="{FF2B5EF4-FFF2-40B4-BE49-F238E27FC236}">
                <a16:creationId xmlns="" xmlns:a16="http://schemas.microsoft.com/office/drawing/2014/main" id="{29665263-8033-40A9-A6C0-2CC18F411F5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72000" y="1255713"/>
            <a:ext cx="4104167" cy="27257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pt-BR" dirty="0"/>
              <a:t>A atenção básica caracteriza-se por um conjunto de ações de saúde, no âmbito individual e coletivo, que abrange a promoção e a proteção da saúde, a prevenção de agravos, o diagnóstico, o tratamento, a reabilitação, a redução de danos e a manutenção da saúde com o objetivo de desenvolver uma atenção integral que impacte na situação de saúde e autonomia das pessoas e nos determinantes e condicionantes de saúde das coletividades. É desenvolvida por meio do exercício de práticas de cuidado e gestão, democráticas e participativas, sob forma de trabalho em equipe, dirigidas a populações de territórios definidos, pelas quais assume a responsabilidade sanitária, considerando a dinamicidade existente no território em que vivem essas populações. 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ediatric Nursing Healthcare Center by Slidesgo">
  <a:themeElements>
    <a:clrScheme name="Simple Light">
      <a:dk1>
        <a:srgbClr val="5EA6BC"/>
      </a:dk1>
      <a:lt1>
        <a:srgbClr val="FFFFFF"/>
      </a:lt1>
      <a:dk2>
        <a:srgbClr val="F8B042"/>
      </a:dk2>
      <a:lt2>
        <a:srgbClr val="CCEDE3"/>
      </a:lt2>
      <a:accent1>
        <a:srgbClr val="9DDDCD"/>
      </a:accent1>
      <a:accent2>
        <a:srgbClr val="70CFCC"/>
      </a:accent2>
      <a:accent3>
        <a:srgbClr val="0DA0AE"/>
      </a:accent3>
      <a:accent4>
        <a:srgbClr val="D6DFE3"/>
      </a:accent4>
      <a:accent5>
        <a:srgbClr val="F3B7AD"/>
      </a:accent5>
      <a:accent6>
        <a:srgbClr val="EC6A52"/>
      </a:accent6>
      <a:hlink>
        <a:srgbClr val="5EA6B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1114</Words>
  <Application>Microsoft Office PowerPoint</Application>
  <PresentationFormat>Apresentação na tela (16:9)</PresentationFormat>
  <Paragraphs>43</Paragraphs>
  <Slides>13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Pediatric Nursing Healthcare Center by Slidesgo</vt:lpstr>
      <vt:lpstr>Política Nacional de Promoção da Saúde</vt:lpstr>
      <vt:lpstr>Introdução </vt:lpstr>
      <vt:lpstr>Slide 3</vt:lpstr>
      <vt:lpstr>Objetivo geral</vt:lpstr>
      <vt:lpstr>Diretrizes </vt:lpstr>
      <vt:lpstr>Slide 6</vt:lpstr>
      <vt:lpstr>Missão x Visão</vt:lpstr>
      <vt:lpstr>Política Nacional de Atenção Básica </vt:lpstr>
      <vt:lpstr>DOS PRINCÍPIOS E DIRETRIZES GERAIS DA ATENÇÃO BÁSICA </vt:lpstr>
      <vt:lpstr>DAS ATRIBUIÇÕES DOS MEMBROS DAS EQUIPES DE ATENÇÃO BÁSICA</vt:lpstr>
      <vt:lpstr>DAS ATRIBUIÇÕES DOS MEMBROS DAS EQUIPES DE ATENÇÃO BÁSICA</vt:lpstr>
      <vt:lpstr>DAS ATRIBUIÇÕES DOS MEMBROS DAS EQUIPES DE ATENÇÃO BÁSICA</vt:lpstr>
      <vt:lpstr>Obrigada!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Política Nacional de Promoção da Saúde</dc:title>
  <dc:creator>Edionara</dc:creator>
  <cp:lastModifiedBy>FATEC</cp:lastModifiedBy>
  <cp:revision>12</cp:revision>
  <dcterms:modified xsi:type="dcterms:W3CDTF">2024-09-14T00:48:46Z</dcterms:modified>
</cp:coreProperties>
</file>