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9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14D684-608E-7D8D-4D90-70DEE37BE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6854256-0475-E8A1-F60E-7568D292AE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A06FFFC-E741-9910-6D83-DDEF11882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FCF1-BDCA-4C9F-A655-250A527475E2}" type="datetimeFigureOut">
              <a:rPr lang="pt-BR" smtClean="0"/>
              <a:t>20/02/2024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560F13B-7DEB-197B-5BEC-7B48E6D74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4B5016D-51FA-5D9A-2052-41A74D62F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19F4-6BC5-4A8B-AC67-97F51DD034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9508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B63-5A19-1AE7-614C-5A0B17604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AF9E4F1-65D9-196A-3FC0-F65C91568F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C34C5CD-363D-E779-947A-D66D67EDD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FCF1-BDCA-4C9F-A655-250A527475E2}" type="datetimeFigureOut">
              <a:rPr lang="pt-BR" smtClean="0"/>
              <a:t>20/02/2024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F45FAC1-56C9-0F14-DC36-2F8833DA7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5716239-B41E-4A13-BEFF-962929731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19F4-6BC5-4A8B-AC67-97F51DD034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0862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A122648-9648-6FF1-FB9F-143CD15D5A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256E7C0-FA3C-30D0-1E79-1104F30CF0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22ABEA4-D80E-EC13-2337-C075945D8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FCF1-BDCA-4C9F-A655-250A527475E2}" type="datetimeFigureOut">
              <a:rPr lang="pt-BR" smtClean="0"/>
              <a:t>20/02/2024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32CB722-625E-1B2A-273A-9E905F3AF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BB4FC9D-2B8A-39D1-DAF6-39F2F69BF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19F4-6BC5-4A8B-AC67-97F51DD034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8512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90C7A7-9A89-0C58-833C-A9D331D1A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2C6FE36-0D59-2CE7-83C8-44ED28C283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BC110E5-F46D-5DF5-3B5D-DD9512EDE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FCF1-BDCA-4C9F-A655-250A527475E2}" type="datetimeFigureOut">
              <a:rPr lang="pt-BR" smtClean="0"/>
              <a:t>20/02/2024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E5DBFC0-C412-8934-9767-9CCB1807E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3E1C0E8-85B7-2A0F-B32E-D990EEC3B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19F4-6BC5-4A8B-AC67-97F51DD034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4612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538DB5-9F18-794A-BFBC-E010F71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54E8D04-FE56-99FB-25E1-8AE6987FC6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5894F13-CBD8-57CE-BBC1-44ECBE498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FCF1-BDCA-4C9F-A655-250A527475E2}" type="datetimeFigureOut">
              <a:rPr lang="pt-BR" smtClean="0"/>
              <a:t>20/02/2024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5B2E392-5570-59E5-E8E5-A84EF260C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8565CA2-1DAE-C4C1-E3FB-B1C839517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19F4-6BC5-4A8B-AC67-97F51DD034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1393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CEBD54-B143-8D3D-149C-452D0FDDC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FB9314D-7238-DA63-05E3-935ED5D077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688F5E3-74A7-59F1-B25F-9C9ED65C10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B3E8A4C-29CD-A40B-7038-180342D19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FCF1-BDCA-4C9F-A655-250A527475E2}" type="datetimeFigureOut">
              <a:rPr lang="pt-BR" smtClean="0"/>
              <a:t>20/02/2024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1F53A03-C32A-CEB5-B31A-9E594DA52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3A1A34F-2898-395E-3643-647FA464F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19F4-6BC5-4A8B-AC67-97F51DD034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3913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7D2795-B09E-B4A0-53DB-71744D9CC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D666989-3615-BF2B-226D-876288591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5FBE94A-C89D-7C6A-E52C-68D1EF7936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F61F957-1B3D-2F98-29F5-B2FCB72524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8F0118D-DC3B-BA67-3CC0-071982D8B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6DF7E81-582D-D812-CFDD-8A0701B82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FCF1-BDCA-4C9F-A655-250A527475E2}" type="datetimeFigureOut">
              <a:rPr lang="pt-BR" smtClean="0"/>
              <a:t>20/02/2024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4A9CEBC-A696-E0B5-0694-99907FBB8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B663D622-045C-8A40-5DAB-0289930F3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19F4-6BC5-4A8B-AC67-97F51DD034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3030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A9A96F-1EC9-BE2B-4981-1D300F148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EF6D636-CCFC-FBF6-CF02-7D260EAF5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FCF1-BDCA-4C9F-A655-250A527475E2}" type="datetimeFigureOut">
              <a:rPr lang="pt-BR" smtClean="0"/>
              <a:t>20/02/2024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79F3C67-4C9C-C0C4-8607-0530C1ACB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2087043-A367-7439-9A34-7701D54CE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19F4-6BC5-4A8B-AC67-97F51DD034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4479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C9CD3A-101A-ADD7-7F4D-394E11B11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FCF1-BDCA-4C9F-A655-250A527475E2}" type="datetimeFigureOut">
              <a:rPr lang="pt-BR" smtClean="0"/>
              <a:t>20/02/2024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FBDF0540-2716-F3D1-C03A-3C1D28182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7B5E03A-7223-600E-F646-BE6817163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19F4-6BC5-4A8B-AC67-97F51DD034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6620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A2741F-E084-97F1-C68D-3757E4DF3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CC8F3D7-85CA-4071-5650-6971AE06B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EFE1E40-0684-A6A6-B7AC-C7F2A95EC3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81CF2C9-638A-1FE9-75D5-FBAE0E24E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FCF1-BDCA-4C9F-A655-250A527475E2}" type="datetimeFigureOut">
              <a:rPr lang="pt-BR" smtClean="0"/>
              <a:t>20/02/2024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F7655FC-558E-CC67-A97C-5E91AF0C9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19D2A3A-5200-DEF7-5746-8BE0A7956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19F4-6BC5-4A8B-AC67-97F51DD034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9902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B1348B-6533-D38B-DB24-87FD13F3A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693DA25-8431-E742-9EC3-B94A57D705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7D7FE0C-D0B3-10AF-9DC2-72AAB895EA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1C4C4A2-84C7-F53B-C628-17BE98D2A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FCF1-BDCA-4C9F-A655-250A527475E2}" type="datetimeFigureOut">
              <a:rPr lang="pt-BR" smtClean="0"/>
              <a:t>20/02/2024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C22B4D-2DF5-F41A-1059-A74F3C5DA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C89F41E-F78F-3CD1-492D-9F932E15A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19F4-6BC5-4A8B-AC67-97F51DD034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9416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2BBB331-8415-9566-AF89-D3A742CD3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20EEAD3-CD53-D273-F9DF-A6044F336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3F6AC7E-1BFC-99A4-952C-C9CA9D3CB8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FFCF1-BDCA-4C9F-A655-250A527475E2}" type="datetimeFigureOut">
              <a:rPr lang="pt-BR" smtClean="0"/>
              <a:t>20/02/2024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3ADD592-8AB9-57B4-F257-E2D4F0F51A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62BC6B2-E261-2A55-CF41-81449126C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219F4-6BC5-4A8B-AC67-97F51DD034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1421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2F86DE-4A7C-B89B-CC67-CC17F63520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401097"/>
          </a:xfrm>
        </p:spPr>
        <p:txBody>
          <a:bodyPr/>
          <a:lstStyle/>
          <a:p>
            <a:r>
              <a:rPr lang="pt-BR" dirty="0"/>
              <a:t>Nosso Mural Interativo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CA68BAF-FFFD-89F1-BF6E-A02CE15008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38635" y="1401097"/>
            <a:ext cx="9144000" cy="1655762"/>
          </a:xfrm>
        </p:spPr>
        <p:txBody>
          <a:bodyPr/>
          <a:lstStyle/>
          <a:p>
            <a:r>
              <a:rPr lang="pt-BR" dirty="0"/>
              <a:t>https://padlet.com/informatica222/sistemas-de-informa-o-kbnjkiu9vdpr1mk8</a:t>
            </a:r>
          </a:p>
        </p:txBody>
      </p:sp>
      <p:pic>
        <p:nvPicPr>
          <p:cNvPr id="1026" name="Picture 2" descr="Código QR deste padlet">
            <a:extLst>
              <a:ext uri="{FF2B5EF4-FFF2-40B4-BE49-F238E27FC236}">
                <a16:creationId xmlns:a16="http://schemas.microsoft.com/office/drawing/2014/main" id="{561292DB-BC18-CEB7-33E7-2351E394B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48" y="2387600"/>
            <a:ext cx="4928419" cy="4928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7182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Nosso Mural Interativo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Nosso Mural Interativo</dc:title>
  <dc:creator>FATEC</dc:creator>
  <cp:lastModifiedBy>FATEC</cp:lastModifiedBy>
  <cp:revision>1</cp:revision>
  <dcterms:created xsi:type="dcterms:W3CDTF">2024-02-21T00:51:44Z</dcterms:created>
  <dcterms:modified xsi:type="dcterms:W3CDTF">2024-02-21T00:51:49Z</dcterms:modified>
</cp:coreProperties>
</file>